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7" r:id="rId4"/>
    <p:sldId id="266" r:id="rId5"/>
    <p:sldId id="268" r:id="rId6"/>
    <p:sldId id="269" r:id="rId7"/>
    <p:sldId id="270" r:id="rId8"/>
    <p:sldId id="271" r:id="rId9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680" autoAdjust="0"/>
    <p:restoredTop sz="97921" autoAdjust="0"/>
  </p:normalViewPr>
  <p:slideViewPr>
    <p:cSldViewPr>
      <p:cViewPr varScale="1">
        <p:scale>
          <a:sx n="80" d="100"/>
          <a:sy n="80" d="100"/>
        </p:scale>
        <p:origin x="2304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72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73155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84209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50461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03798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0950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1759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63552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69155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190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92657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38707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44" name="Group 904">
            <a:extLst>
              <a:ext uri="{FF2B5EF4-FFF2-40B4-BE49-F238E27FC236}">
                <a16:creationId xmlns:a16="http://schemas.microsoft.com/office/drawing/2014/main" id="{7A8C9002-BB2B-4248-B609-3B8EFF00EE43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3225800"/>
            <a:ext cx="10215563" cy="5265738"/>
            <a:chOff x="630" y="2032"/>
            <a:chExt cx="6435" cy="3317"/>
          </a:xfrm>
        </p:grpSpPr>
        <p:sp>
          <p:nvSpPr>
            <p:cNvPr id="10968" name="Freeform 728">
              <a:extLst>
                <a:ext uri="{FF2B5EF4-FFF2-40B4-BE49-F238E27FC236}">
                  <a16:creationId xmlns:a16="http://schemas.microsoft.com/office/drawing/2014/main" id="{59BA7C71-625C-428A-948F-021F790551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2032"/>
              <a:ext cx="6407" cy="3317"/>
            </a:xfrm>
            <a:custGeom>
              <a:avLst/>
              <a:gdLst>
                <a:gd name="T0" fmla="*/ 0 w 6407"/>
                <a:gd name="T1" fmla="*/ 3317 h 3317"/>
                <a:gd name="T2" fmla="*/ 3402 w 6407"/>
                <a:gd name="T3" fmla="*/ 1786 h 3317"/>
                <a:gd name="T4" fmla="*/ 5103 w 6407"/>
                <a:gd name="T5" fmla="*/ 1786 h 3317"/>
                <a:gd name="T6" fmla="*/ 6407 w 6407"/>
                <a:gd name="T7" fmla="*/ 0 h 3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7" h="3317">
                  <a:moveTo>
                    <a:pt x="0" y="3317"/>
                  </a:moveTo>
                  <a:lnTo>
                    <a:pt x="3402" y="1786"/>
                  </a:lnTo>
                  <a:lnTo>
                    <a:pt x="5103" y="1786"/>
                  </a:lnTo>
                  <a:lnTo>
                    <a:pt x="6407" y="0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9" name="Freeform 729">
              <a:extLst>
                <a:ext uri="{FF2B5EF4-FFF2-40B4-BE49-F238E27FC236}">
                  <a16:creationId xmlns:a16="http://schemas.microsoft.com/office/drawing/2014/main" id="{7A3F260A-6705-4C31-8266-CAA07BCC4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3109"/>
              <a:ext cx="822" cy="227"/>
            </a:xfrm>
            <a:custGeom>
              <a:avLst/>
              <a:gdLst>
                <a:gd name="T0" fmla="*/ 0 w 822"/>
                <a:gd name="T1" fmla="*/ 0 h 227"/>
                <a:gd name="T2" fmla="*/ 227 w 822"/>
                <a:gd name="T3" fmla="*/ 227 h 227"/>
                <a:gd name="T4" fmla="*/ 822 w 822"/>
                <a:gd name="T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2" h="227">
                  <a:moveTo>
                    <a:pt x="0" y="0"/>
                  </a:moveTo>
                  <a:lnTo>
                    <a:pt x="227" y="227"/>
                  </a:lnTo>
                  <a:lnTo>
                    <a:pt x="822" y="227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143" name="Group 903">
            <a:extLst>
              <a:ext uri="{FF2B5EF4-FFF2-40B4-BE49-F238E27FC236}">
                <a16:creationId xmlns:a16="http://schemas.microsoft.com/office/drawing/2014/main" id="{9A8BB980-EC2A-4CCC-92CC-97A82AB263BA}"/>
              </a:ext>
            </a:extLst>
          </p:cNvPr>
          <p:cNvGrpSpPr>
            <a:grpSpLocks/>
          </p:cNvGrpSpPr>
          <p:nvPr/>
        </p:nvGrpSpPr>
        <p:grpSpPr bwMode="auto">
          <a:xfrm>
            <a:off x="909638" y="120650"/>
            <a:ext cx="10217150" cy="9405938"/>
            <a:chOff x="573" y="76"/>
            <a:chExt cx="6436" cy="5925"/>
          </a:xfrm>
        </p:grpSpPr>
        <p:sp>
          <p:nvSpPr>
            <p:cNvPr id="10938" name="Freeform 698">
              <a:extLst>
                <a:ext uri="{FF2B5EF4-FFF2-40B4-BE49-F238E27FC236}">
                  <a16:creationId xmlns:a16="http://schemas.microsoft.com/office/drawing/2014/main" id="{7668BCF6-CBF6-4544-8C15-02F0225A5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76"/>
              <a:ext cx="312" cy="368"/>
            </a:xfrm>
            <a:custGeom>
              <a:avLst/>
              <a:gdLst>
                <a:gd name="T0" fmla="*/ 312 w 312"/>
                <a:gd name="T1" fmla="*/ 0 h 368"/>
                <a:gd name="T2" fmla="*/ 227 w 312"/>
                <a:gd name="T3" fmla="*/ 28 h 368"/>
                <a:gd name="T4" fmla="*/ 57 w 312"/>
                <a:gd name="T5" fmla="*/ 226 h 368"/>
                <a:gd name="T6" fmla="*/ 85 w 312"/>
                <a:gd name="T7" fmla="*/ 283 h 368"/>
                <a:gd name="T8" fmla="*/ 0 w 312"/>
                <a:gd name="T9" fmla="*/ 311 h 368"/>
                <a:gd name="T10" fmla="*/ 29 w 312"/>
                <a:gd name="T11" fmla="*/ 368 h 368"/>
                <a:gd name="T12" fmla="*/ 85 w 312"/>
                <a:gd name="T13" fmla="*/ 311 h 368"/>
                <a:gd name="T14" fmla="*/ 114 w 312"/>
                <a:gd name="T15" fmla="*/ 255 h 368"/>
                <a:gd name="T16" fmla="*/ 170 w 312"/>
                <a:gd name="T17" fmla="*/ 226 h 368"/>
                <a:gd name="T18" fmla="*/ 170 w 312"/>
                <a:gd name="T19" fmla="*/ 170 h 368"/>
                <a:gd name="T20" fmla="*/ 255 w 312"/>
                <a:gd name="T21" fmla="*/ 170 h 368"/>
                <a:gd name="T22" fmla="*/ 284 w 312"/>
                <a:gd name="T23" fmla="*/ 113 h 368"/>
                <a:gd name="T24" fmla="*/ 255 w 312"/>
                <a:gd name="T25" fmla="*/ 85 h 368"/>
                <a:gd name="T26" fmla="*/ 312 w 312"/>
                <a:gd name="T2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2" h="368">
                  <a:moveTo>
                    <a:pt x="312" y="0"/>
                  </a:moveTo>
                  <a:lnTo>
                    <a:pt x="227" y="28"/>
                  </a:lnTo>
                  <a:lnTo>
                    <a:pt x="57" y="226"/>
                  </a:lnTo>
                  <a:lnTo>
                    <a:pt x="85" y="283"/>
                  </a:lnTo>
                  <a:lnTo>
                    <a:pt x="0" y="311"/>
                  </a:lnTo>
                  <a:lnTo>
                    <a:pt x="29" y="368"/>
                  </a:lnTo>
                  <a:lnTo>
                    <a:pt x="85" y="311"/>
                  </a:lnTo>
                  <a:lnTo>
                    <a:pt x="114" y="255"/>
                  </a:lnTo>
                  <a:lnTo>
                    <a:pt x="170" y="226"/>
                  </a:lnTo>
                  <a:lnTo>
                    <a:pt x="170" y="170"/>
                  </a:lnTo>
                  <a:lnTo>
                    <a:pt x="255" y="170"/>
                  </a:lnTo>
                  <a:lnTo>
                    <a:pt x="284" y="113"/>
                  </a:lnTo>
                  <a:lnTo>
                    <a:pt x="255" y="85"/>
                  </a:lnTo>
                  <a:lnTo>
                    <a:pt x="31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39" name="Freeform 699">
              <a:extLst>
                <a:ext uri="{FF2B5EF4-FFF2-40B4-BE49-F238E27FC236}">
                  <a16:creationId xmlns:a16="http://schemas.microsoft.com/office/drawing/2014/main" id="{4FECBE29-E459-402C-8C56-B2DD4FBFC7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444"/>
              <a:ext cx="85" cy="29"/>
            </a:xfrm>
            <a:custGeom>
              <a:avLst/>
              <a:gdLst>
                <a:gd name="T0" fmla="*/ 85 w 85"/>
                <a:gd name="T1" fmla="*/ 0 h 29"/>
                <a:gd name="T2" fmla="*/ 0 w 85"/>
                <a:gd name="T3" fmla="*/ 0 h 29"/>
                <a:gd name="T4" fmla="*/ 29 w 85"/>
                <a:gd name="T5" fmla="*/ 29 h 29"/>
                <a:gd name="T6" fmla="*/ 57 w 85"/>
                <a:gd name="T7" fmla="*/ 29 h 29"/>
                <a:gd name="T8" fmla="*/ 85 w 85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9">
                  <a:moveTo>
                    <a:pt x="85" y="0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57" y="2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1" name="Freeform 701">
              <a:extLst>
                <a:ext uri="{FF2B5EF4-FFF2-40B4-BE49-F238E27FC236}">
                  <a16:creationId xmlns:a16="http://schemas.microsoft.com/office/drawing/2014/main" id="{C30A6ED0-027D-4893-BD50-7C49084FA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529"/>
              <a:ext cx="142" cy="142"/>
            </a:xfrm>
            <a:custGeom>
              <a:avLst/>
              <a:gdLst>
                <a:gd name="T0" fmla="*/ 85 w 142"/>
                <a:gd name="T1" fmla="*/ 0 h 142"/>
                <a:gd name="T2" fmla="*/ 0 w 142"/>
                <a:gd name="T3" fmla="*/ 29 h 142"/>
                <a:gd name="T4" fmla="*/ 0 w 142"/>
                <a:gd name="T5" fmla="*/ 85 h 142"/>
                <a:gd name="T6" fmla="*/ 57 w 142"/>
                <a:gd name="T7" fmla="*/ 142 h 142"/>
                <a:gd name="T8" fmla="*/ 114 w 142"/>
                <a:gd name="T9" fmla="*/ 114 h 142"/>
                <a:gd name="T10" fmla="*/ 142 w 142"/>
                <a:gd name="T11" fmla="*/ 85 h 142"/>
                <a:gd name="T12" fmla="*/ 142 w 142"/>
                <a:gd name="T13" fmla="*/ 29 h 142"/>
                <a:gd name="T14" fmla="*/ 85 w 142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42">
                  <a:moveTo>
                    <a:pt x="85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114" y="114"/>
                  </a:lnTo>
                  <a:lnTo>
                    <a:pt x="142" y="85"/>
                  </a:lnTo>
                  <a:lnTo>
                    <a:pt x="142" y="2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2" name="Freeform 702">
              <a:extLst>
                <a:ext uri="{FF2B5EF4-FFF2-40B4-BE49-F238E27FC236}">
                  <a16:creationId xmlns:a16="http://schemas.microsoft.com/office/drawing/2014/main" id="{F20D9552-D920-451C-953B-D56488555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699"/>
              <a:ext cx="56" cy="29"/>
            </a:xfrm>
            <a:custGeom>
              <a:avLst/>
              <a:gdLst>
                <a:gd name="T0" fmla="*/ 0 w 56"/>
                <a:gd name="T1" fmla="*/ 0 h 29"/>
                <a:gd name="T2" fmla="*/ 28 w 56"/>
                <a:gd name="T3" fmla="*/ 0 h 29"/>
                <a:gd name="T4" fmla="*/ 56 w 56"/>
                <a:gd name="T5" fmla="*/ 29 h 29"/>
                <a:gd name="T6" fmla="*/ 28 w 56"/>
                <a:gd name="T7" fmla="*/ 29 h 29"/>
                <a:gd name="T8" fmla="*/ 0 w 56"/>
                <a:gd name="T9" fmla="*/ 29 h 29"/>
                <a:gd name="T10" fmla="*/ 0 w 5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">
                  <a:moveTo>
                    <a:pt x="0" y="0"/>
                  </a:moveTo>
                  <a:lnTo>
                    <a:pt x="28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3" name="Freeform 703">
              <a:extLst>
                <a:ext uri="{FF2B5EF4-FFF2-40B4-BE49-F238E27FC236}">
                  <a16:creationId xmlns:a16="http://schemas.microsoft.com/office/drawing/2014/main" id="{03864D10-D309-4FBB-BD6A-49362434C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1210"/>
              <a:ext cx="255" cy="141"/>
            </a:xfrm>
            <a:custGeom>
              <a:avLst/>
              <a:gdLst>
                <a:gd name="T0" fmla="*/ 255 w 255"/>
                <a:gd name="T1" fmla="*/ 113 h 141"/>
                <a:gd name="T2" fmla="*/ 170 w 255"/>
                <a:gd name="T3" fmla="*/ 141 h 141"/>
                <a:gd name="T4" fmla="*/ 142 w 255"/>
                <a:gd name="T5" fmla="*/ 113 h 141"/>
                <a:gd name="T6" fmla="*/ 57 w 255"/>
                <a:gd name="T7" fmla="*/ 141 h 141"/>
                <a:gd name="T8" fmla="*/ 0 w 255"/>
                <a:gd name="T9" fmla="*/ 85 h 141"/>
                <a:gd name="T10" fmla="*/ 29 w 255"/>
                <a:gd name="T11" fmla="*/ 28 h 141"/>
                <a:gd name="T12" fmla="*/ 142 w 255"/>
                <a:gd name="T13" fmla="*/ 28 h 141"/>
                <a:gd name="T14" fmla="*/ 199 w 255"/>
                <a:gd name="T15" fmla="*/ 0 h 141"/>
                <a:gd name="T16" fmla="*/ 227 w 255"/>
                <a:gd name="T17" fmla="*/ 56 h 141"/>
                <a:gd name="T18" fmla="*/ 255 w 255"/>
                <a:gd name="T19" fmla="*/ 56 h 141"/>
                <a:gd name="T20" fmla="*/ 255 w 255"/>
                <a:gd name="T21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141">
                  <a:moveTo>
                    <a:pt x="255" y="113"/>
                  </a:moveTo>
                  <a:lnTo>
                    <a:pt x="170" y="141"/>
                  </a:lnTo>
                  <a:lnTo>
                    <a:pt x="142" y="113"/>
                  </a:lnTo>
                  <a:lnTo>
                    <a:pt x="57" y="141"/>
                  </a:lnTo>
                  <a:lnTo>
                    <a:pt x="0" y="85"/>
                  </a:lnTo>
                  <a:lnTo>
                    <a:pt x="29" y="28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27" y="56"/>
                  </a:lnTo>
                  <a:lnTo>
                    <a:pt x="255" y="56"/>
                  </a:lnTo>
                  <a:lnTo>
                    <a:pt x="255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4" name="Freeform 704">
              <a:extLst>
                <a:ext uri="{FF2B5EF4-FFF2-40B4-BE49-F238E27FC236}">
                  <a16:creationId xmlns:a16="http://schemas.microsoft.com/office/drawing/2014/main" id="{2FC8F72F-9D23-4D42-9C34-E4162046C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3052"/>
              <a:ext cx="85" cy="85"/>
            </a:xfrm>
            <a:custGeom>
              <a:avLst/>
              <a:gdLst>
                <a:gd name="T0" fmla="*/ 85 w 85"/>
                <a:gd name="T1" fmla="*/ 0 h 85"/>
                <a:gd name="T2" fmla="*/ 0 w 85"/>
                <a:gd name="T3" fmla="*/ 29 h 85"/>
                <a:gd name="T4" fmla="*/ 0 w 85"/>
                <a:gd name="T5" fmla="*/ 85 h 85"/>
                <a:gd name="T6" fmla="*/ 85 w 85"/>
                <a:gd name="T7" fmla="*/ 29 h 85"/>
                <a:gd name="T8" fmla="*/ 85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85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85" y="2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5" name="Freeform 705">
              <a:extLst>
                <a:ext uri="{FF2B5EF4-FFF2-40B4-BE49-F238E27FC236}">
                  <a16:creationId xmlns:a16="http://schemas.microsoft.com/office/drawing/2014/main" id="{928A93AA-5D29-459B-8D45-5CEC8F3F1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2769"/>
              <a:ext cx="57" cy="85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57 h 85"/>
                <a:gd name="T4" fmla="*/ 28 w 57"/>
                <a:gd name="T5" fmla="*/ 85 h 85"/>
                <a:gd name="T6" fmla="*/ 57 w 57"/>
                <a:gd name="T7" fmla="*/ 28 h 85"/>
                <a:gd name="T8" fmla="*/ 57 w 57"/>
                <a:gd name="T9" fmla="*/ 0 h 85"/>
                <a:gd name="T10" fmla="*/ 28 w 57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57"/>
                  </a:lnTo>
                  <a:lnTo>
                    <a:pt x="28" y="85"/>
                  </a:lnTo>
                  <a:lnTo>
                    <a:pt x="57" y="28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7" name="Freeform 707">
              <a:extLst>
                <a:ext uri="{FF2B5EF4-FFF2-40B4-BE49-F238E27FC236}">
                  <a16:creationId xmlns:a16="http://schemas.microsoft.com/office/drawing/2014/main" id="{0B9D08B0-EAB8-4FD8-86E8-7417E7A7ED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0" y="2882"/>
              <a:ext cx="57" cy="85"/>
            </a:xfrm>
            <a:custGeom>
              <a:avLst/>
              <a:gdLst>
                <a:gd name="T0" fmla="*/ 57 w 57"/>
                <a:gd name="T1" fmla="*/ 0 h 85"/>
                <a:gd name="T2" fmla="*/ 0 w 57"/>
                <a:gd name="T3" fmla="*/ 29 h 85"/>
                <a:gd name="T4" fmla="*/ 28 w 57"/>
                <a:gd name="T5" fmla="*/ 85 h 85"/>
                <a:gd name="T6" fmla="*/ 57 w 57"/>
                <a:gd name="T7" fmla="*/ 29 h 85"/>
                <a:gd name="T8" fmla="*/ 57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57" y="0"/>
                  </a:moveTo>
                  <a:lnTo>
                    <a:pt x="0" y="29"/>
                  </a:lnTo>
                  <a:lnTo>
                    <a:pt x="28" y="85"/>
                  </a:lnTo>
                  <a:lnTo>
                    <a:pt x="57" y="2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8" name="Freeform 708">
              <a:extLst>
                <a:ext uri="{FF2B5EF4-FFF2-40B4-BE49-F238E27FC236}">
                  <a16:creationId xmlns:a16="http://schemas.microsoft.com/office/drawing/2014/main" id="{68C040A0-F448-46AA-AB70-D16D76359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3024"/>
              <a:ext cx="56" cy="85"/>
            </a:xfrm>
            <a:custGeom>
              <a:avLst/>
              <a:gdLst>
                <a:gd name="T0" fmla="*/ 56 w 56"/>
                <a:gd name="T1" fmla="*/ 0 h 85"/>
                <a:gd name="T2" fmla="*/ 28 w 56"/>
                <a:gd name="T3" fmla="*/ 28 h 85"/>
                <a:gd name="T4" fmla="*/ 0 w 56"/>
                <a:gd name="T5" fmla="*/ 85 h 85"/>
                <a:gd name="T6" fmla="*/ 28 w 56"/>
                <a:gd name="T7" fmla="*/ 85 h 85"/>
                <a:gd name="T8" fmla="*/ 56 w 56"/>
                <a:gd name="T9" fmla="*/ 28 h 85"/>
                <a:gd name="T10" fmla="*/ 56 w 56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85">
                  <a:moveTo>
                    <a:pt x="56" y="0"/>
                  </a:moveTo>
                  <a:lnTo>
                    <a:pt x="28" y="28"/>
                  </a:lnTo>
                  <a:lnTo>
                    <a:pt x="0" y="85"/>
                  </a:lnTo>
                  <a:lnTo>
                    <a:pt x="28" y="85"/>
                  </a:lnTo>
                  <a:lnTo>
                    <a:pt x="56" y="28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9" name="Freeform 709">
              <a:extLst>
                <a:ext uri="{FF2B5EF4-FFF2-40B4-BE49-F238E27FC236}">
                  <a16:creationId xmlns:a16="http://schemas.microsoft.com/office/drawing/2014/main" id="{00A2EB2B-C3E5-4C33-B477-35889E2CF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2797"/>
              <a:ext cx="142" cy="114"/>
            </a:xfrm>
            <a:custGeom>
              <a:avLst/>
              <a:gdLst>
                <a:gd name="T0" fmla="*/ 85 w 142"/>
                <a:gd name="T1" fmla="*/ 0 h 114"/>
                <a:gd name="T2" fmla="*/ 57 w 142"/>
                <a:gd name="T3" fmla="*/ 29 h 114"/>
                <a:gd name="T4" fmla="*/ 28 w 142"/>
                <a:gd name="T5" fmla="*/ 29 h 114"/>
                <a:gd name="T6" fmla="*/ 28 w 142"/>
                <a:gd name="T7" fmla="*/ 57 h 114"/>
                <a:gd name="T8" fmla="*/ 0 w 142"/>
                <a:gd name="T9" fmla="*/ 57 h 114"/>
                <a:gd name="T10" fmla="*/ 0 w 142"/>
                <a:gd name="T11" fmla="*/ 85 h 114"/>
                <a:gd name="T12" fmla="*/ 57 w 142"/>
                <a:gd name="T13" fmla="*/ 114 h 114"/>
                <a:gd name="T14" fmla="*/ 85 w 142"/>
                <a:gd name="T15" fmla="*/ 85 h 114"/>
                <a:gd name="T16" fmla="*/ 57 w 142"/>
                <a:gd name="T17" fmla="*/ 57 h 114"/>
                <a:gd name="T18" fmla="*/ 113 w 142"/>
                <a:gd name="T19" fmla="*/ 57 h 114"/>
                <a:gd name="T20" fmla="*/ 113 w 142"/>
                <a:gd name="T21" fmla="*/ 85 h 114"/>
                <a:gd name="T22" fmla="*/ 142 w 142"/>
                <a:gd name="T23" fmla="*/ 85 h 114"/>
                <a:gd name="T24" fmla="*/ 142 w 142"/>
                <a:gd name="T25" fmla="*/ 57 h 114"/>
                <a:gd name="T26" fmla="*/ 85 w 142"/>
                <a:gd name="T2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2" h="114">
                  <a:moveTo>
                    <a:pt x="85" y="0"/>
                  </a:moveTo>
                  <a:lnTo>
                    <a:pt x="57" y="29"/>
                  </a:lnTo>
                  <a:lnTo>
                    <a:pt x="28" y="29"/>
                  </a:lnTo>
                  <a:lnTo>
                    <a:pt x="28" y="57"/>
                  </a:lnTo>
                  <a:lnTo>
                    <a:pt x="0" y="57"/>
                  </a:lnTo>
                  <a:lnTo>
                    <a:pt x="0" y="85"/>
                  </a:lnTo>
                  <a:lnTo>
                    <a:pt x="57" y="114"/>
                  </a:lnTo>
                  <a:lnTo>
                    <a:pt x="85" y="85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85"/>
                  </a:lnTo>
                  <a:lnTo>
                    <a:pt x="142" y="85"/>
                  </a:lnTo>
                  <a:lnTo>
                    <a:pt x="142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0" name="Freeform 710">
              <a:extLst>
                <a:ext uri="{FF2B5EF4-FFF2-40B4-BE49-F238E27FC236}">
                  <a16:creationId xmlns:a16="http://schemas.microsoft.com/office/drawing/2014/main" id="{BF3A82F2-C84F-45F9-80B5-907B41CE6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882"/>
              <a:ext cx="57" cy="85"/>
            </a:xfrm>
            <a:custGeom>
              <a:avLst/>
              <a:gdLst>
                <a:gd name="T0" fmla="*/ 29 w 57"/>
                <a:gd name="T1" fmla="*/ 0 h 85"/>
                <a:gd name="T2" fmla="*/ 0 w 57"/>
                <a:gd name="T3" fmla="*/ 85 h 85"/>
                <a:gd name="T4" fmla="*/ 29 w 57"/>
                <a:gd name="T5" fmla="*/ 85 h 85"/>
                <a:gd name="T6" fmla="*/ 57 w 57"/>
                <a:gd name="T7" fmla="*/ 29 h 85"/>
                <a:gd name="T8" fmla="*/ 29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9" y="0"/>
                  </a:moveTo>
                  <a:lnTo>
                    <a:pt x="0" y="85"/>
                  </a:lnTo>
                  <a:lnTo>
                    <a:pt x="29" y="85"/>
                  </a:lnTo>
                  <a:lnTo>
                    <a:pt x="57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1" name="Freeform 711">
              <a:extLst>
                <a:ext uri="{FF2B5EF4-FFF2-40B4-BE49-F238E27FC236}">
                  <a16:creationId xmlns:a16="http://schemas.microsoft.com/office/drawing/2014/main" id="{FD440409-66F6-4554-B78F-EDBAAE6EB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7" y="2911"/>
              <a:ext cx="28" cy="85"/>
            </a:xfrm>
            <a:custGeom>
              <a:avLst/>
              <a:gdLst>
                <a:gd name="T0" fmla="*/ 0 w 28"/>
                <a:gd name="T1" fmla="*/ 0 h 85"/>
                <a:gd name="T2" fmla="*/ 0 w 28"/>
                <a:gd name="T3" fmla="*/ 85 h 85"/>
                <a:gd name="T4" fmla="*/ 28 w 28"/>
                <a:gd name="T5" fmla="*/ 56 h 85"/>
                <a:gd name="T6" fmla="*/ 0 w 28"/>
                <a:gd name="T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85">
                  <a:moveTo>
                    <a:pt x="0" y="0"/>
                  </a:moveTo>
                  <a:lnTo>
                    <a:pt x="0" y="85"/>
                  </a:lnTo>
                  <a:lnTo>
                    <a:pt x="28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2" name="Freeform 712">
              <a:extLst>
                <a:ext uri="{FF2B5EF4-FFF2-40B4-BE49-F238E27FC236}">
                  <a16:creationId xmlns:a16="http://schemas.microsoft.com/office/drawing/2014/main" id="{FED13110-8083-4391-951C-FCE286389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2939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28 h 85"/>
                <a:gd name="T4" fmla="*/ 28 w 85"/>
                <a:gd name="T5" fmla="*/ 57 h 85"/>
                <a:gd name="T6" fmla="*/ 28 w 85"/>
                <a:gd name="T7" fmla="*/ 85 h 85"/>
                <a:gd name="T8" fmla="*/ 85 w 85"/>
                <a:gd name="T9" fmla="*/ 57 h 85"/>
                <a:gd name="T10" fmla="*/ 57 w 85"/>
                <a:gd name="T11" fmla="*/ 0 h 85"/>
                <a:gd name="T12" fmla="*/ 28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28"/>
                  </a:lnTo>
                  <a:lnTo>
                    <a:pt x="28" y="57"/>
                  </a:lnTo>
                  <a:lnTo>
                    <a:pt x="28" y="85"/>
                  </a:lnTo>
                  <a:lnTo>
                    <a:pt x="85" y="57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3" name="Freeform 713">
              <a:extLst>
                <a:ext uri="{FF2B5EF4-FFF2-40B4-BE49-F238E27FC236}">
                  <a16:creationId xmlns:a16="http://schemas.microsoft.com/office/drawing/2014/main" id="{B3D936EE-0207-4195-BCC6-50D5CBE9D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3024"/>
              <a:ext cx="57" cy="85"/>
            </a:xfrm>
            <a:custGeom>
              <a:avLst/>
              <a:gdLst>
                <a:gd name="T0" fmla="*/ 0 w 57"/>
                <a:gd name="T1" fmla="*/ 0 h 85"/>
                <a:gd name="T2" fmla="*/ 28 w 57"/>
                <a:gd name="T3" fmla="*/ 85 h 85"/>
                <a:gd name="T4" fmla="*/ 57 w 57"/>
                <a:gd name="T5" fmla="*/ 57 h 85"/>
                <a:gd name="T6" fmla="*/ 28 w 57"/>
                <a:gd name="T7" fmla="*/ 0 h 85"/>
                <a:gd name="T8" fmla="*/ 0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0"/>
                  </a:moveTo>
                  <a:lnTo>
                    <a:pt x="28" y="85"/>
                  </a:lnTo>
                  <a:lnTo>
                    <a:pt x="57" y="57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4" name="Freeform 714">
              <a:extLst>
                <a:ext uri="{FF2B5EF4-FFF2-40B4-BE49-F238E27FC236}">
                  <a16:creationId xmlns:a16="http://schemas.microsoft.com/office/drawing/2014/main" id="{EBC11128-D2C3-45FA-9D3B-031C7591B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2882"/>
              <a:ext cx="85" cy="284"/>
            </a:xfrm>
            <a:custGeom>
              <a:avLst/>
              <a:gdLst>
                <a:gd name="T0" fmla="*/ 28 w 85"/>
                <a:gd name="T1" fmla="*/ 0 h 284"/>
                <a:gd name="T2" fmla="*/ 28 w 85"/>
                <a:gd name="T3" fmla="*/ 29 h 284"/>
                <a:gd name="T4" fmla="*/ 0 w 85"/>
                <a:gd name="T5" fmla="*/ 85 h 284"/>
                <a:gd name="T6" fmla="*/ 0 w 85"/>
                <a:gd name="T7" fmla="*/ 199 h 284"/>
                <a:gd name="T8" fmla="*/ 28 w 85"/>
                <a:gd name="T9" fmla="*/ 199 h 284"/>
                <a:gd name="T10" fmla="*/ 0 w 85"/>
                <a:gd name="T11" fmla="*/ 284 h 284"/>
                <a:gd name="T12" fmla="*/ 28 w 85"/>
                <a:gd name="T13" fmla="*/ 255 h 284"/>
                <a:gd name="T14" fmla="*/ 28 w 85"/>
                <a:gd name="T15" fmla="*/ 227 h 284"/>
                <a:gd name="T16" fmla="*/ 57 w 85"/>
                <a:gd name="T17" fmla="*/ 227 h 284"/>
                <a:gd name="T18" fmla="*/ 57 w 85"/>
                <a:gd name="T19" fmla="*/ 170 h 284"/>
                <a:gd name="T20" fmla="*/ 57 w 85"/>
                <a:gd name="T21" fmla="*/ 142 h 284"/>
                <a:gd name="T22" fmla="*/ 85 w 85"/>
                <a:gd name="T23" fmla="*/ 114 h 284"/>
                <a:gd name="T24" fmla="*/ 85 w 85"/>
                <a:gd name="T25" fmla="*/ 29 h 284"/>
                <a:gd name="T26" fmla="*/ 28 w 85"/>
                <a:gd name="T2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284">
                  <a:moveTo>
                    <a:pt x="28" y="0"/>
                  </a:moveTo>
                  <a:lnTo>
                    <a:pt x="28" y="29"/>
                  </a:lnTo>
                  <a:lnTo>
                    <a:pt x="0" y="85"/>
                  </a:lnTo>
                  <a:lnTo>
                    <a:pt x="0" y="199"/>
                  </a:lnTo>
                  <a:lnTo>
                    <a:pt x="28" y="199"/>
                  </a:lnTo>
                  <a:lnTo>
                    <a:pt x="0" y="284"/>
                  </a:lnTo>
                  <a:lnTo>
                    <a:pt x="28" y="255"/>
                  </a:lnTo>
                  <a:lnTo>
                    <a:pt x="28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85" y="114"/>
                  </a:lnTo>
                  <a:lnTo>
                    <a:pt x="85" y="2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5" name="Freeform 715">
              <a:extLst>
                <a:ext uri="{FF2B5EF4-FFF2-40B4-BE49-F238E27FC236}">
                  <a16:creationId xmlns:a16="http://schemas.microsoft.com/office/drawing/2014/main" id="{606B3AC7-ECA1-4D47-A24D-6E77F44CA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" y="2854"/>
              <a:ext cx="28" cy="57"/>
            </a:xfrm>
            <a:custGeom>
              <a:avLst/>
              <a:gdLst>
                <a:gd name="T0" fmla="*/ 0 w 28"/>
                <a:gd name="T1" fmla="*/ 0 h 57"/>
                <a:gd name="T2" fmla="*/ 28 w 28"/>
                <a:gd name="T3" fmla="*/ 28 h 57"/>
                <a:gd name="T4" fmla="*/ 0 w 28"/>
                <a:gd name="T5" fmla="*/ 57 h 57"/>
                <a:gd name="T6" fmla="*/ 0 w 28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7">
                  <a:moveTo>
                    <a:pt x="0" y="0"/>
                  </a:moveTo>
                  <a:lnTo>
                    <a:pt x="28" y="28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6" name="Freeform 716">
              <a:extLst>
                <a:ext uri="{FF2B5EF4-FFF2-40B4-BE49-F238E27FC236}">
                  <a16:creationId xmlns:a16="http://schemas.microsoft.com/office/drawing/2014/main" id="{9F22A4D3-BDC1-4120-8701-3851A746E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4158"/>
              <a:ext cx="85" cy="85"/>
            </a:xfrm>
            <a:custGeom>
              <a:avLst/>
              <a:gdLst>
                <a:gd name="T0" fmla="*/ 0 w 85"/>
                <a:gd name="T1" fmla="*/ 28 h 85"/>
                <a:gd name="T2" fmla="*/ 85 w 85"/>
                <a:gd name="T3" fmla="*/ 85 h 85"/>
                <a:gd name="T4" fmla="*/ 85 w 85"/>
                <a:gd name="T5" fmla="*/ 57 h 85"/>
                <a:gd name="T6" fmla="*/ 29 w 85"/>
                <a:gd name="T7" fmla="*/ 0 h 85"/>
                <a:gd name="T8" fmla="*/ 0 w 85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0" y="28"/>
                  </a:moveTo>
                  <a:lnTo>
                    <a:pt x="85" y="85"/>
                  </a:lnTo>
                  <a:lnTo>
                    <a:pt x="85" y="57"/>
                  </a:lnTo>
                  <a:lnTo>
                    <a:pt x="29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7" name="Freeform 717">
              <a:extLst>
                <a:ext uri="{FF2B5EF4-FFF2-40B4-BE49-F238E27FC236}">
                  <a16:creationId xmlns:a16="http://schemas.microsoft.com/office/drawing/2014/main" id="{14DB211F-8F36-491E-8F94-C222962DC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" y="4441"/>
              <a:ext cx="170" cy="114"/>
            </a:xfrm>
            <a:custGeom>
              <a:avLst/>
              <a:gdLst>
                <a:gd name="T0" fmla="*/ 57 w 170"/>
                <a:gd name="T1" fmla="*/ 0 h 114"/>
                <a:gd name="T2" fmla="*/ 0 w 170"/>
                <a:gd name="T3" fmla="*/ 29 h 114"/>
                <a:gd name="T4" fmla="*/ 0 w 170"/>
                <a:gd name="T5" fmla="*/ 86 h 114"/>
                <a:gd name="T6" fmla="*/ 28 w 170"/>
                <a:gd name="T7" fmla="*/ 114 h 114"/>
                <a:gd name="T8" fmla="*/ 113 w 170"/>
                <a:gd name="T9" fmla="*/ 114 h 114"/>
                <a:gd name="T10" fmla="*/ 170 w 170"/>
                <a:gd name="T11" fmla="*/ 86 h 114"/>
                <a:gd name="T12" fmla="*/ 170 w 170"/>
                <a:gd name="T13" fmla="*/ 29 h 114"/>
                <a:gd name="T14" fmla="*/ 113 w 170"/>
                <a:gd name="T15" fmla="*/ 0 h 114"/>
                <a:gd name="T16" fmla="*/ 57 w 170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14">
                  <a:moveTo>
                    <a:pt x="57" y="0"/>
                  </a:moveTo>
                  <a:lnTo>
                    <a:pt x="0" y="29"/>
                  </a:lnTo>
                  <a:lnTo>
                    <a:pt x="0" y="86"/>
                  </a:lnTo>
                  <a:lnTo>
                    <a:pt x="28" y="114"/>
                  </a:lnTo>
                  <a:lnTo>
                    <a:pt x="113" y="114"/>
                  </a:lnTo>
                  <a:lnTo>
                    <a:pt x="170" y="86"/>
                  </a:lnTo>
                  <a:lnTo>
                    <a:pt x="170" y="29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8" name="Freeform 718">
              <a:extLst>
                <a:ext uri="{FF2B5EF4-FFF2-40B4-BE49-F238E27FC236}">
                  <a16:creationId xmlns:a16="http://schemas.microsoft.com/office/drawing/2014/main" id="{0ADCA029-9279-487E-9199-7E625D3F3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" y="4640"/>
              <a:ext cx="794" cy="907"/>
            </a:xfrm>
            <a:custGeom>
              <a:avLst/>
              <a:gdLst>
                <a:gd name="T0" fmla="*/ 794 w 794"/>
                <a:gd name="T1" fmla="*/ 113 h 907"/>
                <a:gd name="T2" fmla="*/ 709 w 794"/>
                <a:gd name="T3" fmla="*/ 198 h 907"/>
                <a:gd name="T4" fmla="*/ 652 w 794"/>
                <a:gd name="T5" fmla="*/ 340 h 907"/>
                <a:gd name="T6" fmla="*/ 624 w 794"/>
                <a:gd name="T7" fmla="*/ 397 h 907"/>
                <a:gd name="T8" fmla="*/ 539 w 794"/>
                <a:gd name="T9" fmla="*/ 510 h 907"/>
                <a:gd name="T10" fmla="*/ 539 w 794"/>
                <a:gd name="T11" fmla="*/ 595 h 907"/>
                <a:gd name="T12" fmla="*/ 539 w 794"/>
                <a:gd name="T13" fmla="*/ 709 h 907"/>
                <a:gd name="T14" fmla="*/ 511 w 794"/>
                <a:gd name="T15" fmla="*/ 850 h 907"/>
                <a:gd name="T16" fmla="*/ 454 w 794"/>
                <a:gd name="T17" fmla="*/ 822 h 907"/>
                <a:gd name="T18" fmla="*/ 397 w 794"/>
                <a:gd name="T19" fmla="*/ 850 h 907"/>
                <a:gd name="T20" fmla="*/ 312 w 794"/>
                <a:gd name="T21" fmla="*/ 907 h 907"/>
                <a:gd name="T22" fmla="*/ 284 w 794"/>
                <a:gd name="T23" fmla="*/ 907 h 907"/>
                <a:gd name="T24" fmla="*/ 227 w 794"/>
                <a:gd name="T25" fmla="*/ 850 h 907"/>
                <a:gd name="T26" fmla="*/ 170 w 794"/>
                <a:gd name="T27" fmla="*/ 822 h 907"/>
                <a:gd name="T28" fmla="*/ 170 w 794"/>
                <a:gd name="T29" fmla="*/ 737 h 907"/>
                <a:gd name="T30" fmla="*/ 227 w 794"/>
                <a:gd name="T31" fmla="*/ 680 h 907"/>
                <a:gd name="T32" fmla="*/ 199 w 794"/>
                <a:gd name="T33" fmla="*/ 624 h 907"/>
                <a:gd name="T34" fmla="*/ 142 w 794"/>
                <a:gd name="T35" fmla="*/ 595 h 907"/>
                <a:gd name="T36" fmla="*/ 57 w 794"/>
                <a:gd name="T37" fmla="*/ 652 h 907"/>
                <a:gd name="T38" fmla="*/ 0 w 794"/>
                <a:gd name="T39" fmla="*/ 595 h 907"/>
                <a:gd name="T40" fmla="*/ 114 w 794"/>
                <a:gd name="T41" fmla="*/ 510 h 907"/>
                <a:gd name="T42" fmla="*/ 170 w 794"/>
                <a:gd name="T43" fmla="*/ 539 h 907"/>
                <a:gd name="T44" fmla="*/ 170 w 794"/>
                <a:gd name="T45" fmla="*/ 454 h 907"/>
                <a:gd name="T46" fmla="*/ 142 w 794"/>
                <a:gd name="T47" fmla="*/ 425 h 907"/>
                <a:gd name="T48" fmla="*/ 256 w 794"/>
                <a:gd name="T49" fmla="*/ 482 h 907"/>
                <a:gd name="T50" fmla="*/ 227 w 794"/>
                <a:gd name="T51" fmla="*/ 539 h 907"/>
                <a:gd name="T52" fmla="*/ 312 w 794"/>
                <a:gd name="T53" fmla="*/ 510 h 907"/>
                <a:gd name="T54" fmla="*/ 426 w 794"/>
                <a:gd name="T55" fmla="*/ 510 h 907"/>
                <a:gd name="T56" fmla="*/ 454 w 794"/>
                <a:gd name="T57" fmla="*/ 454 h 907"/>
                <a:gd name="T58" fmla="*/ 482 w 794"/>
                <a:gd name="T59" fmla="*/ 397 h 907"/>
                <a:gd name="T60" fmla="*/ 511 w 794"/>
                <a:gd name="T61" fmla="*/ 368 h 907"/>
                <a:gd name="T62" fmla="*/ 624 w 794"/>
                <a:gd name="T63" fmla="*/ 340 h 907"/>
                <a:gd name="T64" fmla="*/ 652 w 794"/>
                <a:gd name="T65" fmla="*/ 198 h 907"/>
                <a:gd name="T66" fmla="*/ 709 w 794"/>
                <a:gd name="T67" fmla="*/ 85 h 907"/>
                <a:gd name="T68" fmla="*/ 766 w 794"/>
                <a:gd name="T69" fmla="*/ 2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907">
                  <a:moveTo>
                    <a:pt x="794" y="0"/>
                  </a:moveTo>
                  <a:lnTo>
                    <a:pt x="794" y="11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709" y="255"/>
                  </a:lnTo>
                  <a:lnTo>
                    <a:pt x="652" y="340"/>
                  </a:lnTo>
                  <a:lnTo>
                    <a:pt x="624" y="368"/>
                  </a:lnTo>
                  <a:lnTo>
                    <a:pt x="624" y="397"/>
                  </a:lnTo>
                  <a:lnTo>
                    <a:pt x="539" y="482"/>
                  </a:lnTo>
                  <a:lnTo>
                    <a:pt x="539" y="510"/>
                  </a:lnTo>
                  <a:lnTo>
                    <a:pt x="567" y="539"/>
                  </a:lnTo>
                  <a:lnTo>
                    <a:pt x="539" y="595"/>
                  </a:lnTo>
                  <a:lnTo>
                    <a:pt x="567" y="652"/>
                  </a:lnTo>
                  <a:lnTo>
                    <a:pt x="539" y="709"/>
                  </a:lnTo>
                  <a:lnTo>
                    <a:pt x="567" y="765"/>
                  </a:lnTo>
                  <a:lnTo>
                    <a:pt x="511" y="850"/>
                  </a:lnTo>
                  <a:lnTo>
                    <a:pt x="454" y="850"/>
                  </a:lnTo>
                  <a:lnTo>
                    <a:pt x="454" y="822"/>
                  </a:lnTo>
                  <a:lnTo>
                    <a:pt x="397" y="822"/>
                  </a:lnTo>
                  <a:lnTo>
                    <a:pt x="397" y="850"/>
                  </a:lnTo>
                  <a:lnTo>
                    <a:pt x="341" y="907"/>
                  </a:lnTo>
                  <a:lnTo>
                    <a:pt x="312" y="907"/>
                  </a:lnTo>
                  <a:lnTo>
                    <a:pt x="284" y="879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227" y="822"/>
                  </a:lnTo>
                  <a:lnTo>
                    <a:pt x="170" y="822"/>
                  </a:lnTo>
                  <a:lnTo>
                    <a:pt x="142" y="794"/>
                  </a:lnTo>
                  <a:lnTo>
                    <a:pt x="170" y="737"/>
                  </a:lnTo>
                  <a:lnTo>
                    <a:pt x="199" y="737"/>
                  </a:lnTo>
                  <a:lnTo>
                    <a:pt x="227" y="680"/>
                  </a:lnTo>
                  <a:lnTo>
                    <a:pt x="227" y="652"/>
                  </a:lnTo>
                  <a:lnTo>
                    <a:pt x="199" y="624"/>
                  </a:lnTo>
                  <a:lnTo>
                    <a:pt x="170" y="567"/>
                  </a:lnTo>
                  <a:lnTo>
                    <a:pt x="142" y="595"/>
                  </a:lnTo>
                  <a:lnTo>
                    <a:pt x="114" y="567"/>
                  </a:lnTo>
                  <a:lnTo>
                    <a:pt x="57" y="652"/>
                  </a:lnTo>
                  <a:lnTo>
                    <a:pt x="29" y="595"/>
                  </a:lnTo>
                  <a:lnTo>
                    <a:pt x="0" y="595"/>
                  </a:lnTo>
                  <a:lnTo>
                    <a:pt x="29" y="510"/>
                  </a:lnTo>
                  <a:lnTo>
                    <a:pt x="114" y="510"/>
                  </a:lnTo>
                  <a:lnTo>
                    <a:pt x="142" y="539"/>
                  </a:lnTo>
                  <a:lnTo>
                    <a:pt x="170" y="539"/>
                  </a:lnTo>
                  <a:lnTo>
                    <a:pt x="142" y="482"/>
                  </a:lnTo>
                  <a:lnTo>
                    <a:pt x="170" y="454"/>
                  </a:lnTo>
                  <a:lnTo>
                    <a:pt x="142" y="454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56" y="482"/>
                  </a:lnTo>
                  <a:lnTo>
                    <a:pt x="199" y="539"/>
                  </a:lnTo>
                  <a:lnTo>
                    <a:pt x="227" y="539"/>
                  </a:lnTo>
                  <a:lnTo>
                    <a:pt x="256" y="510"/>
                  </a:lnTo>
                  <a:lnTo>
                    <a:pt x="312" y="510"/>
                  </a:lnTo>
                  <a:lnTo>
                    <a:pt x="397" y="482"/>
                  </a:lnTo>
                  <a:lnTo>
                    <a:pt x="426" y="510"/>
                  </a:lnTo>
                  <a:lnTo>
                    <a:pt x="454" y="482"/>
                  </a:lnTo>
                  <a:lnTo>
                    <a:pt x="454" y="454"/>
                  </a:lnTo>
                  <a:lnTo>
                    <a:pt x="454" y="425"/>
                  </a:lnTo>
                  <a:lnTo>
                    <a:pt x="482" y="397"/>
                  </a:lnTo>
                  <a:lnTo>
                    <a:pt x="482" y="368"/>
                  </a:lnTo>
                  <a:lnTo>
                    <a:pt x="511" y="368"/>
                  </a:lnTo>
                  <a:lnTo>
                    <a:pt x="567" y="283"/>
                  </a:lnTo>
                  <a:lnTo>
                    <a:pt x="624" y="340"/>
                  </a:lnTo>
                  <a:lnTo>
                    <a:pt x="652" y="227"/>
                  </a:lnTo>
                  <a:lnTo>
                    <a:pt x="652" y="198"/>
                  </a:lnTo>
                  <a:lnTo>
                    <a:pt x="624" y="170"/>
                  </a:lnTo>
                  <a:lnTo>
                    <a:pt x="709" y="85"/>
                  </a:lnTo>
                  <a:lnTo>
                    <a:pt x="709" y="0"/>
                  </a:lnTo>
                  <a:lnTo>
                    <a:pt x="766" y="28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9" name="Freeform 719">
              <a:extLst>
                <a:ext uri="{FF2B5EF4-FFF2-40B4-BE49-F238E27FC236}">
                  <a16:creationId xmlns:a16="http://schemas.microsoft.com/office/drawing/2014/main" id="{E53328BF-2375-4880-99C4-F86045C71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5519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28 h 85"/>
                <a:gd name="T4" fmla="*/ 0 w 85"/>
                <a:gd name="T5" fmla="*/ 85 h 85"/>
                <a:gd name="T6" fmla="*/ 28 w 85"/>
                <a:gd name="T7" fmla="*/ 85 h 85"/>
                <a:gd name="T8" fmla="*/ 85 w 85"/>
                <a:gd name="T9" fmla="*/ 56 h 85"/>
                <a:gd name="T10" fmla="*/ 56 w 85"/>
                <a:gd name="T11" fmla="*/ 0 h 85"/>
                <a:gd name="T12" fmla="*/ 28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28" y="85"/>
                  </a:lnTo>
                  <a:lnTo>
                    <a:pt x="85" y="56"/>
                  </a:lnTo>
                  <a:lnTo>
                    <a:pt x="56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0" name="Freeform 720">
              <a:extLst>
                <a:ext uri="{FF2B5EF4-FFF2-40B4-BE49-F238E27FC236}">
                  <a16:creationId xmlns:a16="http://schemas.microsoft.com/office/drawing/2014/main" id="{CB2AA6BD-C6F5-4998-8A42-FDC8B6ED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5887"/>
              <a:ext cx="57" cy="57"/>
            </a:xfrm>
            <a:custGeom>
              <a:avLst/>
              <a:gdLst>
                <a:gd name="T0" fmla="*/ 57 w 57"/>
                <a:gd name="T1" fmla="*/ 0 h 57"/>
                <a:gd name="T2" fmla="*/ 0 w 57"/>
                <a:gd name="T3" fmla="*/ 0 h 57"/>
                <a:gd name="T4" fmla="*/ 28 w 57"/>
                <a:gd name="T5" fmla="*/ 29 h 57"/>
                <a:gd name="T6" fmla="*/ 57 w 57"/>
                <a:gd name="T7" fmla="*/ 57 h 57"/>
                <a:gd name="T8" fmla="*/ 57 w 57"/>
                <a:gd name="T9" fmla="*/ 29 h 57"/>
                <a:gd name="T10" fmla="*/ 57 w 57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57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57" y="57"/>
                  </a:lnTo>
                  <a:lnTo>
                    <a:pt x="57" y="2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1" name="Freeform 721">
              <a:extLst>
                <a:ext uri="{FF2B5EF4-FFF2-40B4-BE49-F238E27FC236}">
                  <a16:creationId xmlns:a16="http://schemas.microsoft.com/office/drawing/2014/main" id="{AFC0F5D9-26B8-462A-A52E-3E2A5894C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5802"/>
              <a:ext cx="57" cy="85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29 h 85"/>
                <a:gd name="T4" fmla="*/ 0 w 57"/>
                <a:gd name="T5" fmla="*/ 85 h 85"/>
                <a:gd name="T6" fmla="*/ 57 w 57"/>
                <a:gd name="T7" fmla="*/ 29 h 85"/>
                <a:gd name="T8" fmla="*/ 28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57" y="2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2" name="Freeform 722">
              <a:extLst>
                <a:ext uri="{FF2B5EF4-FFF2-40B4-BE49-F238E27FC236}">
                  <a16:creationId xmlns:a16="http://schemas.microsoft.com/office/drawing/2014/main" id="{725B07F1-96DB-440E-89B1-DF54773AB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" y="5774"/>
              <a:ext cx="141" cy="113"/>
            </a:xfrm>
            <a:custGeom>
              <a:avLst/>
              <a:gdLst>
                <a:gd name="T0" fmla="*/ 85 w 141"/>
                <a:gd name="T1" fmla="*/ 28 h 113"/>
                <a:gd name="T2" fmla="*/ 56 w 141"/>
                <a:gd name="T3" fmla="*/ 0 h 113"/>
                <a:gd name="T4" fmla="*/ 0 w 141"/>
                <a:gd name="T5" fmla="*/ 28 h 113"/>
                <a:gd name="T6" fmla="*/ 56 w 141"/>
                <a:gd name="T7" fmla="*/ 113 h 113"/>
                <a:gd name="T8" fmla="*/ 113 w 141"/>
                <a:gd name="T9" fmla="*/ 85 h 113"/>
                <a:gd name="T10" fmla="*/ 141 w 141"/>
                <a:gd name="T11" fmla="*/ 57 h 113"/>
                <a:gd name="T12" fmla="*/ 113 w 141"/>
                <a:gd name="T13" fmla="*/ 28 h 113"/>
                <a:gd name="T14" fmla="*/ 85 w 141"/>
                <a:gd name="T15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" h="113">
                  <a:moveTo>
                    <a:pt x="85" y="28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56" y="113"/>
                  </a:lnTo>
                  <a:lnTo>
                    <a:pt x="113" y="85"/>
                  </a:lnTo>
                  <a:lnTo>
                    <a:pt x="141" y="57"/>
                  </a:lnTo>
                  <a:lnTo>
                    <a:pt x="113" y="28"/>
                  </a:lnTo>
                  <a:lnTo>
                    <a:pt x="85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3" name="Freeform 723">
              <a:extLst>
                <a:ext uri="{FF2B5EF4-FFF2-40B4-BE49-F238E27FC236}">
                  <a16:creationId xmlns:a16="http://schemas.microsoft.com/office/drawing/2014/main" id="{42A8B524-454F-42FB-B2E8-BB6345483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" y="5405"/>
              <a:ext cx="56" cy="57"/>
            </a:xfrm>
            <a:custGeom>
              <a:avLst/>
              <a:gdLst>
                <a:gd name="T0" fmla="*/ 56 w 56"/>
                <a:gd name="T1" fmla="*/ 0 h 57"/>
                <a:gd name="T2" fmla="*/ 0 w 56"/>
                <a:gd name="T3" fmla="*/ 29 h 57"/>
                <a:gd name="T4" fmla="*/ 56 w 56"/>
                <a:gd name="T5" fmla="*/ 57 h 57"/>
                <a:gd name="T6" fmla="*/ 56 w 56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7">
                  <a:moveTo>
                    <a:pt x="56" y="0"/>
                  </a:moveTo>
                  <a:lnTo>
                    <a:pt x="0" y="29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4" name="Freeform 724">
              <a:extLst>
                <a:ext uri="{FF2B5EF4-FFF2-40B4-BE49-F238E27FC236}">
                  <a16:creationId xmlns:a16="http://schemas.microsoft.com/office/drawing/2014/main" id="{79736708-1DC3-46B6-9C9F-A4645C583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6" y="5462"/>
              <a:ext cx="170" cy="113"/>
            </a:xfrm>
            <a:custGeom>
              <a:avLst/>
              <a:gdLst>
                <a:gd name="T0" fmla="*/ 85 w 170"/>
                <a:gd name="T1" fmla="*/ 0 h 113"/>
                <a:gd name="T2" fmla="*/ 142 w 170"/>
                <a:gd name="T3" fmla="*/ 28 h 113"/>
                <a:gd name="T4" fmla="*/ 114 w 170"/>
                <a:gd name="T5" fmla="*/ 57 h 113"/>
                <a:gd name="T6" fmla="*/ 170 w 170"/>
                <a:gd name="T7" fmla="*/ 57 h 113"/>
                <a:gd name="T8" fmla="*/ 170 w 170"/>
                <a:gd name="T9" fmla="*/ 85 h 113"/>
                <a:gd name="T10" fmla="*/ 114 w 170"/>
                <a:gd name="T11" fmla="*/ 113 h 113"/>
                <a:gd name="T12" fmla="*/ 114 w 170"/>
                <a:gd name="T13" fmla="*/ 85 h 113"/>
                <a:gd name="T14" fmla="*/ 0 w 170"/>
                <a:gd name="T15" fmla="*/ 85 h 113"/>
                <a:gd name="T16" fmla="*/ 0 w 170"/>
                <a:gd name="T17" fmla="*/ 57 h 113"/>
                <a:gd name="T18" fmla="*/ 57 w 170"/>
                <a:gd name="T19" fmla="*/ 57 h 113"/>
                <a:gd name="T20" fmla="*/ 57 w 170"/>
                <a:gd name="T21" fmla="*/ 28 h 113"/>
                <a:gd name="T22" fmla="*/ 29 w 170"/>
                <a:gd name="T23" fmla="*/ 28 h 113"/>
                <a:gd name="T24" fmla="*/ 85 w 170"/>
                <a:gd name="T2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113">
                  <a:moveTo>
                    <a:pt x="85" y="0"/>
                  </a:moveTo>
                  <a:lnTo>
                    <a:pt x="142" y="28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85"/>
                  </a:lnTo>
                  <a:lnTo>
                    <a:pt x="114" y="113"/>
                  </a:lnTo>
                  <a:lnTo>
                    <a:pt x="114" y="85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28"/>
                  </a:lnTo>
                  <a:lnTo>
                    <a:pt x="29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5" name="Freeform 725">
              <a:extLst>
                <a:ext uri="{FF2B5EF4-FFF2-40B4-BE49-F238E27FC236}">
                  <a16:creationId xmlns:a16="http://schemas.microsoft.com/office/drawing/2014/main" id="{EADC3002-446D-49C7-8441-EB561CFFA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5207"/>
              <a:ext cx="794" cy="567"/>
            </a:xfrm>
            <a:custGeom>
              <a:avLst/>
              <a:gdLst>
                <a:gd name="T0" fmla="*/ 482 w 794"/>
                <a:gd name="T1" fmla="*/ 539 h 567"/>
                <a:gd name="T2" fmla="*/ 397 w 794"/>
                <a:gd name="T3" fmla="*/ 539 h 567"/>
                <a:gd name="T4" fmla="*/ 340 w 794"/>
                <a:gd name="T5" fmla="*/ 510 h 567"/>
                <a:gd name="T6" fmla="*/ 255 w 794"/>
                <a:gd name="T7" fmla="*/ 482 h 567"/>
                <a:gd name="T8" fmla="*/ 170 w 794"/>
                <a:gd name="T9" fmla="*/ 425 h 567"/>
                <a:gd name="T10" fmla="*/ 170 w 794"/>
                <a:gd name="T11" fmla="*/ 510 h 567"/>
                <a:gd name="T12" fmla="*/ 57 w 794"/>
                <a:gd name="T13" fmla="*/ 482 h 567"/>
                <a:gd name="T14" fmla="*/ 0 w 794"/>
                <a:gd name="T15" fmla="*/ 425 h 567"/>
                <a:gd name="T16" fmla="*/ 0 w 794"/>
                <a:gd name="T17" fmla="*/ 397 h 567"/>
                <a:gd name="T18" fmla="*/ 28 w 794"/>
                <a:gd name="T19" fmla="*/ 397 h 567"/>
                <a:gd name="T20" fmla="*/ 57 w 794"/>
                <a:gd name="T21" fmla="*/ 397 h 567"/>
                <a:gd name="T22" fmla="*/ 28 w 794"/>
                <a:gd name="T23" fmla="*/ 368 h 567"/>
                <a:gd name="T24" fmla="*/ 57 w 794"/>
                <a:gd name="T25" fmla="*/ 312 h 567"/>
                <a:gd name="T26" fmla="*/ 113 w 794"/>
                <a:gd name="T27" fmla="*/ 368 h 567"/>
                <a:gd name="T28" fmla="*/ 113 w 794"/>
                <a:gd name="T29" fmla="*/ 283 h 567"/>
                <a:gd name="T30" fmla="*/ 142 w 794"/>
                <a:gd name="T31" fmla="*/ 312 h 567"/>
                <a:gd name="T32" fmla="*/ 170 w 794"/>
                <a:gd name="T33" fmla="*/ 312 h 567"/>
                <a:gd name="T34" fmla="*/ 170 w 794"/>
                <a:gd name="T35" fmla="*/ 283 h 567"/>
                <a:gd name="T36" fmla="*/ 198 w 794"/>
                <a:gd name="T37" fmla="*/ 283 h 567"/>
                <a:gd name="T38" fmla="*/ 198 w 794"/>
                <a:gd name="T39" fmla="*/ 340 h 567"/>
                <a:gd name="T40" fmla="*/ 227 w 794"/>
                <a:gd name="T41" fmla="*/ 368 h 567"/>
                <a:gd name="T42" fmla="*/ 227 w 794"/>
                <a:gd name="T43" fmla="*/ 312 h 567"/>
                <a:gd name="T44" fmla="*/ 255 w 794"/>
                <a:gd name="T45" fmla="*/ 255 h 567"/>
                <a:gd name="T46" fmla="*/ 227 w 794"/>
                <a:gd name="T47" fmla="*/ 198 h 567"/>
                <a:gd name="T48" fmla="*/ 255 w 794"/>
                <a:gd name="T49" fmla="*/ 198 h 567"/>
                <a:gd name="T50" fmla="*/ 227 w 794"/>
                <a:gd name="T51" fmla="*/ 142 h 567"/>
                <a:gd name="T52" fmla="*/ 255 w 794"/>
                <a:gd name="T53" fmla="*/ 142 h 567"/>
                <a:gd name="T54" fmla="*/ 255 w 794"/>
                <a:gd name="T55" fmla="*/ 113 h 567"/>
                <a:gd name="T56" fmla="*/ 284 w 794"/>
                <a:gd name="T57" fmla="*/ 57 h 567"/>
                <a:gd name="T58" fmla="*/ 312 w 794"/>
                <a:gd name="T59" fmla="*/ 57 h 567"/>
                <a:gd name="T60" fmla="*/ 312 w 794"/>
                <a:gd name="T61" fmla="*/ 28 h 567"/>
                <a:gd name="T62" fmla="*/ 284 w 794"/>
                <a:gd name="T63" fmla="*/ 28 h 567"/>
                <a:gd name="T64" fmla="*/ 284 w 794"/>
                <a:gd name="T65" fmla="*/ 0 h 567"/>
                <a:gd name="T66" fmla="*/ 340 w 794"/>
                <a:gd name="T67" fmla="*/ 0 h 567"/>
                <a:gd name="T68" fmla="*/ 425 w 794"/>
                <a:gd name="T69" fmla="*/ 85 h 567"/>
                <a:gd name="T70" fmla="*/ 425 w 794"/>
                <a:gd name="T71" fmla="*/ 113 h 567"/>
                <a:gd name="T72" fmla="*/ 454 w 794"/>
                <a:gd name="T73" fmla="*/ 142 h 567"/>
                <a:gd name="T74" fmla="*/ 454 w 794"/>
                <a:gd name="T75" fmla="*/ 113 h 567"/>
                <a:gd name="T76" fmla="*/ 482 w 794"/>
                <a:gd name="T77" fmla="*/ 113 h 567"/>
                <a:gd name="T78" fmla="*/ 482 w 794"/>
                <a:gd name="T79" fmla="*/ 85 h 567"/>
                <a:gd name="T80" fmla="*/ 595 w 794"/>
                <a:gd name="T81" fmla="*/ 113 h 567"/>
                <a:gd name="T82" fmla="*/ 595 w 794"/>
                <a:gd name="T83" fmla="*/ 85 h 567"/>
                <a:gd name="T84" fmla="*/ 652 w 794"/>
                <a:gd name="T85" fmla="*/ 113 h 567"/>
                <a:gd name="T86" fmla="*/ 652 w 794"/>
                <a:gd name="T87" fmla="*/ 142 h 567"/>
                <a:gd name="T88" fmla="*/ 737 w 794"/>
                <a:gd name="T89" fmla="*/ 170 h 567"/>
                <a:gd name="T90" fmla="*/ 765 w 794"/>
                <a:gd name="T91" fmla="*/ 227 h 567"/>
                <a:gd name="T92" fmla="*/ 794 w 794"/>
                <a:gd name="T93" fmla="*/ 227 h 567"/>
                <a:gd name="T94" fmla="*/ 794 w 794"/>
                <a:gd name="T95" fmla="*/ 283 h 567"/>
                <a:gd name="T96" fmla="*/ 765 w 794"/>
                <a:gd name="T97" fmla="*/ 312 h 567"/>
                <a:gd name="T98" fmla="*/ 794 w 794"/>
                <a:gd name="T99" fmla="*/ 368 h 567"/>
                <a:gd name="T100" fmla="*/ 765 w 794"/>
                <a:gd name="T101" fmla="*/ 368 h 567"/>
                <a:gd name="T102" fmla="*/ 765 w 794"/>
                <a:gd name="T103" fmla="*/ 397 h 567"/>
                <a:gd name="T104" fmla="*/ 737 w 794"/>
                <a:gd name="T105" fmla="*/ 368 h 567"/>
                <a:gd name="T106" fmla="*/ 680 w 794"/>
                <a:gd name="T107" fmla="*/ 425 h 567"/>
                <a:gd name="T108" fmla="*/ 709 w 794"/>
                <a:gd name="T109" fmla="*/ 510 h 567"/>
                <a:gd name="T110" fmla="*/ 680 w 794"/>
                <a:gd name="T111" fmla="*/ 510 h 567"/>
                <a:gd name="T112" fmla="*/ 624 w 794"/>
                <a:gd name="T113" fmla="*/ 482 h 567"/>
                <a:gd name="T114" fmla="*/ 652 w 794"/>
                <a:gd name="T115" fmla="*/ 510 h 567"/>
                <a:gd name="T116" fmla="*/ 624 w 794"/>
                <a:gd name="T117" fmla="*/ 567 h 567"/>
                <a:gd name="T118" fmla="*/ 567 w 794"/>
                <a:gd name="T119" fmla="*/ 567 h 567"/>
                <a:gd name="T120" fmla="*/ 510 w 794"/>
                <a:gd name="T121" fmla="*/ 539 h 567"/>
                <a:gd name="T122" fmla="*/ 482 w 794"/>
                <a:gd name="T123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567">
                  <a:moveTo>
                    <a:pt x="482" y="539"/>
                  </a:moveTo>
                  <a:lnTo>
                    <a:pt x="397" y="539"/>
                  </a:lnTo>
                  <a:lnTo>
                    <a:pt x="340" y="510"/>
                  </a:lnTo>
                  <a:lnTo>
                    <a:pt x="255" y="482"/>
                  </a:lnTo>
                  <a:lnTo>
                    <a:pt x="170" y="425"/>
                  </a:lnTo>
                  <a:lnTo>
                    <a:pt x="170" y="510"/>
                  </a:lnTo>
                  <a:lnTo>
                    <a:pt x="57" y="482"/>
                  </a:lnTo>
                  <a:lnTo>
                    <a:pt x="0" y="425"/>
                  </a:lnTo>
                  <a:lnTo>
                    <a:pt x="0" y="397"/>
                  </a:lnTo>
                  <a:lnTo>
                    <a:pt x="28" y="397"/>
                  </a:lnTo>
                  <a:lnTo>
                    <a:pt x="57" y="397"/>
                  </a:lnTo>
                  <a:lnTo>
                    <a:pt x="28" y="368"/>
                  </a:lnTo>
                  <a:lnTo>
                    <a:pt x="57" y="312"/>
                  </a:lnTo>
                  <a:lnTo>
                    <a:pt x="113" y="368"/>
                  </a:lnTo>
                  <a:lnTo>
                    <a:pt x="113" y="283"/>
                  </a:lnTo>
                  <a:lnTo>
                    <a:pt x="142" y="312"/>
                  </a:lnTo>
                  <a:lnTo>
                    <a:pt x="170" y="312"/>
                  </a:lnTo>
                  <a:lnTo>
                    <a:pt x="170" y="283"/>
                  </a:lnTo>
                  <a:lnTo>
                    <a:pt x="198" y="283"/>
                  </a:lnTo>
                  <a:lnTo>
                    <a:pt x="198" y="340"/>
                  </a:lnTo>
                  <a:lnTo>
                    <a:pt x="227" y="368"/>
                  </a:lnTo>
                  <a:lnTo>
                    <a:pt x="227" y="312"/>
                  </a:lnTo>
                  <a:lnTo>
                    <a:pt x="255" y="255"/>
                  </a:lnTo>
                  <a:lnTo>
                    <a:pt x="227" y="198"/>
                  </a:lnTo>
                  <a:lnTo>
                    <a:pt x="255" y="198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255" y="113"/>
                  </a:lnTo>
                  <a:lnTo>
                    <a:pt x="284" y="57"/>
                  </a:lnTo>
                  <a:lnTo>
                    <a:pt x="312" y="57"/>
                  </a:lnTo>
                  <a:lnTo>
                    <a:pt x="312" y="28"/>
                  </a:lnTo>
                  <a:lnTo>
                    <a:pt x="284" y="28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425" y="85"/>
                  </a:lnTo>
                  <a:lnTo>
                    <a:pt x="425" y="113"/>
                  </a:lnTo>
                  <a:lnTo>
                    <a:pt x="454" y="142"/>
                  </a:lnTo>
                  <a:lnTo>
                    <a:pt x="454" y="113"/>
                  </a:lnTo>
                  <a:lnTo>
                    <a:pt x="482" y="113"/>
                  </a:lnTo>
                  <a:lnTo>
                    <a:pt x="482" y="85"/>
                  </a:lnTo>
                  <a:lnTo>
                    <a:pt x="595" y="113"/>
                  </a:lnTo>
                  <a:lnTo>
                    <a:pt x="595" y="85"/>
                  </a:lnTo>
                  <a:lnTo>
                    <a:pt x="652" y="113"/>
                  </a:lnTo>
                  <a:lnTo>
                    <a:pt x="652" y="142"/>
                  </a:lnTo>
                  <a:lnTo>
                    <a:pt x="737" y="170"/>
                  </a:lnTo>
                  <a:lnTo>
                    <a:pt x="765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765" y="312"/>
                  </a:lnTo>
                  <a:lnTo>
                    <a:pt x="794" y="368"/>
                  </a:lnTo>
                  <a:lnTo>
                    <a:pt x="765" y="368"/>
                  </a:lnTo>
                  <a:lnTo>
                    <a:pt x="765" y="397"/>
                  </a:lnTo>
                  <a:lnTo>
                    <a:pt x="737" y="368"/>
                  </a:lnTo>
                  <a:lnTo>
                    <a:pt x="680" y="425"/>
                  </a:lnTo>
                  <a:lnTo>
                    <a:pt x="709" y="510"/>
                  </a:lnTo>
                  <a:lnTo>
                    <a:pt x="680" y="510"/>
                  </a:lnTo>
                  <a:lnTo>
                    <a:pt x="624" y="482"/>
                  </a:lnTo>
                  <a:lnTo>
                    <a:pt x="652" y="510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10" y="539"/>
                  </a:lnTo>
                  <a:lnTo>
                    <a:pt x="482" y="53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6" name="Freeform 726">
              <a:extLst>
                <a:ext uri="{FF2B5EF4-FFF2-40B4-BE49-F238E27FC236}">
                  <a16:creationId xmlns:a16="http://schemas.microsoft.com/office/drawing/2014/main" id="{E9B7BE93-AFBA-4D40-BC5F-8A53BE739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5377"/>
              <a:ext cx="85" cy="57"/>
            </a:xfrm>
            <a:custGeom>
              <a:avLst/>
              <a:gdLst>
                <a:gd name="T0" fmla="*/ 85 w 85"/>
                <a:gd name="T1" fmla="*/ 0 h 57"/>
                <a:gd name="T2" fmla="*/ 29 w 85"/>
                <a:gd name="T3" fmla="*/ 0 h 57"/>
                <a:gd name="T4" fmla="*/ 0 w 85"/>
                <a:gd name="T5" fmla="*/ 28 h 57"/>
                <a:gd name="T6" fmla="*/ 29 w 85"/>
                <a:gd name="T7" fmla="*/ 57 h 57"/>
                <a:gd name="T8" fmla="*/ 85 w 85"/>
                <a:gd name="T9" fmla="*/ 28 h 57"/>
                <a:gd name="T10" fmla="*/ 85 w 85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7">
                  <a:moveTo>
                    <a:pt x="85" y="0"/>
                  </a:moveTo>
                  <a:lnTo>
                    <a:pt x="29" y="0"/>
                  </a:lnTo>
                  <a:lnTo>
                    <a:pt x="0" y="28"/>
                  </a:lnTo>
                  <a:lnTo>
                    <a:pt x="29" y="57"/>
                  </a:lnTo>
                  <a:lnTo>
                    <a:pt x="85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7" name="Freeform 727">
              <a:extLst>
                <a:ext uri="{FF2B5EF4-FFF2-40B4-BE49-F238E27FC236}">
                  <a16:creationId xmlns:a16="http://schemas.microsoft.com/office/drawing/2014/main" id="{787C05E8-D23A-49C5-BB15-A52B68F39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4" y="5434"/>
              <a:ext cx="57" cy="56"/>
            </a:xfrm>
            <a:custGeom>
              <a:avLst/>
              <a:gdLst>
                <a:gd name="T0" fmla="*/ 0 w 57"/>
                <a:gd name="T1" fmla="*/ 0 h 56"/>
                <a:gd name="T2" fmla="*/ 0 w 57"/>
                <a:gd name="T3" fmla="*/ 28 h 56"/>
                <a:gd name="T4" fmla="*/ 57 w 57"/>
                <a:gd name="T5" fmla="*/ 56 h 56"/>
                <a:gd name="T6" fmla="*/ 57 w 57"/>
                <a:gd name="T7" fmla="*/ 28 h 56"/>
                <a:gd name="T8" fmla="*/ 0 w 57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0" y="28"/>
                  </a:lnTo>
                  <a:lnTo>
                    <a:pt x="57" y="56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0" name="Freeform 730">
              <a:extLst>
                <a:ext uri="{FF2B5EF4-FFF2-40B4-BE49-F238E27FC236}">
                  <a16:creationId xmlns:a16="http://schemas.microsoft.com/office/drawing/2014/main" id="{8536EE1B-2628-4607-A362-1A2107E39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2911"/>
              <a:ext cx="28" cy="56"/>
            </a:xfrm>
            <a:custGeom>
              <a:avLst/>
              <a:gdLst>
                <a:gd name="T0" fmla="*/ 28 w 28"/>
                <a:gd name="T1" fmla="*/ 0 h 56"/>
                <a:gd name="T2" fmla="*/ 0 w 28"/>
                <a:gd name="T3" fmla="*/ 0 h 56"/>
                <a:gd name="T4" fmla="*/ 0 w 28"/>
                <a:gd name="T5" fmla="*/ 28 h 56"/>
                <a:gd name="T6" fmla="*/ 28 w 28"/>
                <a:gd name="T7" fmla="*/ 56 h 56"/>
                <a:gd name="T8" fmla="*/ 28 w 28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6">
                  <a:moveTo>
                    <a:pt x="2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1" name="Freeform 731">
              <a:extLst>
                <a:ext uri="{FF2B5EF4-FFF2-40B4-BE49-F238E27FC236}">
                  <a16:creationId xmlns:a16="http://schemas.microsoft.com/office/drawing/2014/main" id="{1F56522E-D6F2-4346-8A1F-B6720AB47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" y="2996"/>
              <a:ext cx="57" cy="56"/>
            </a:xfrm>
            <a:custGeom>
              <a:avLst/>
              <a:gdLst>
                <a:gd name="T0" fmla="*/ 28 w 57"/>
                <a:gd name="T1" fmla="*/ 0 h 56"/>
                <a:gd name="T2" fmla="*/ 0 w 57"/>
                <a:gd name="T3" fmla="*/ 0 h 56"/>
                <a:gd name="T4" fmla="*/ 0 w 57"/>
                <a:gd name="T5" fmla="*/ 28 h 56"/>
                <a:gd name="T6" fmla="*/ 28 w 57"/>
                <a:gd name="T7" fmla="*/ 56 h 56"/>
                <a:gd name="T8" fmla="*/ 57 w 57"/>
                <a:gd name="T9" fmla="*/ 28 h 56"/>
                <a:gd name="T10" fmla="*/ 28 w 57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6">
                  <a:moveTo>
                    <a:pt x="2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6"/>
                  </a:lnTo>
                  <a:lnTo>
                    <a:pt x="57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2" name="Freeform 732">
              <a:extLst>
                <a:ext uri="{FF2B5EF4-FFF2-40B4-BE49-F238E27FC236}">
                  <a16:creationId xmlns:a16="http://schemas.microsoft.com/office/drawing/2014/main" id="{5CA891EB-B82F-4107-BEDB-6E695340A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3591"/>
              <a:ext cx="85" cy="85"/>
            </a:xfrm>
            <a:custGeom>
              <a:avLst/>
              <a:gdLst>
                <a:gd name="T0" fmla="*/ 85 w 85"/>
                <a:gd name="T1" fmla="*/ 57 h 85"/>
                <a:gd name="T2" fmla="*/ 28 w 85"/>
                <a:gd name="T3" fmla="*/ 85 h 85"/>
                <a:gd name="T4" fmla="*/ 0 w 85"/>
                <a:gd name="T5" fmla="*/ 28 h 85"/>
                <a:gd name="T6" fmla="*/ 28 w 85"/>
                <a:gd name="T7" fmla="*/ 0 h 85"/>
                <a:gd name="T8" fmla="*/ 85 w 85"/>
                <a:gd name="T9" fmla="*/ 28 h 85"/>
                <a:gd name="T10" fmla="*/ 85 w 85"/>
                <a:gd name="T11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85" y="57"/>
                  </a:moveTo>
                  <a:lnTo>
                    <a:pt x="28" y="85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85" y="28"/>
                  </a:lnTo>
                  <a:lnTo>
                    <a:pt x="85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3" name="Freeform 733">
              <a:extLst>
                <a:ext uri="{FF2B5EF4-FFF2-40B4-BE49-F238E27FC236}">
                  <a16:creationId xmlns:a16="http://schemas.microsoft.com/office/drawing/2014/main" id="{042972CE-F1D5-4D72-BD97-21B0DC822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" y="3846"/>
              <a:ext cx="256" cy="199"/>
            </a:xfrm>
            <a:custGeom>
              <a:avLst/>
              <a:gdLst>
                <a:gd name="T0" fmla="*/ 199 w 256"/>
                <a:gd name="T1" fmla="*/ 199 h 199"/>
                <a:gd name="T2" fmla="*/ 142 w 256"/>
                <a:gd name="T3" fmla="*/ 142 h 199"/>
                <a:gd name="T4" fmla="*/ 114 w 256"/>
                <a:gd name="T5" fmla="*/ 199 h 199"/>
                <a:gd name="T6" fmla="*/ 29 w 256"/>
                <a:gd name="T7" fmla="*/ 170 h 199"/>
                <a:gd name="T8" fmla="*/ 0 w 256"/>
                <a:gd name="T9" fmla="*/ 114 h 199"/>
                <a:gd name="T10" fmla="*/ 0 w 256"/>
                <a:gd name="T11" fmla="*/ 85 h 199"/>
                <a:gd name="T12" fmla="*/ 29 w 256"/>
                <a:gd name="T13" fmla="*/ 57 h 199"/>
                <a:gd name="T14" fmla="*/ 57 w 256"/>
                <a:gd name="T15" fmla="*/ 85 h 199"/>
                <a:gd name="T16" fmla="*/ 86 w 256"/>
                <a:gd name="T17" fmla="*/ 85 h 199"/>
                <a:gd name="T18" fmla="*/ 57 w 256"/>
                <a:gd name="T19" fmla="*/ 0 h 199"/>
                <a:gd name="T20" fmla="*/ 114 w 256"/>
                <a:gd name="T21" fmla="*/ 0 h 199"/>
                <a:gd name="T22" fmla="*/ 227 w 256"/>
                <a:gd name="T23" fmla="*/ 57 h 199"/>
                <a:gd name="T24" fmla="*/ 256 w 256"/>
                <a:gd name="T25" fmla="*/ 114 h 199"/>
                <a:gd name="T26" fmla="*/ 256 w 256"/>
                <a:gd name="T27" fmla="*/ 170 h 199"/>
                <a:gd name="T28" fmla="*/ 227 w 256"/>
                <a:gd name="T29" fmla="*/ 199 h 199"/>
                <a:gd name="T30" fmla="*/ 199 w 256"/>
                <a:gd name="T31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6" h="199">
                  <a:moveTo>
                    <a:pt x="199" y="199"/>
                  </a:moveTo>
                  <a:lnTo>
                    <a:pt x="142" y="142"/>
                  </a:lnTo>
                  <a:lnTo>
                    <a:pt x="114" y="199"/>
                  </a:lnTo>
                  <a:lnTo>
                    <a:pt x="29" y="170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29" y="57"/>
                  </a:lnTo>
                  <a:lnTo>
                    <a:pt x="57" y="85"/>
                  </a:lnTo>
                  <a:lnTo>
                    <a:pt x="86" y="85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227" y="57"/>
                  </a:lnTo>
                  <a:lnTo>
                    <a:pt x="256" y="114"/>
                  </a:lnTo>
                  <a:lnTo>
                    <a:pt x="256" y="170"/>
                  </a:lnTo>
                  <a:lnTo>
                    <a:pt x="227" y="199"/>
                  </a:lnTo>
                  <a:lnTo>
                    <a:pt x="199" y="19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4" name="Freeform 734">
              <a:extLst>
                <a:ext uri="{FF2B5EF4-FFF2-40B4-BE49-F238E27FC236}">
                  <a16:creationId xmlns:a16="http://schemas.microsoft.com/office/drawing/2014/main" id="{556C0CE0-E519-4882-BC82-C61537FD27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8" y="4271"/>
              <a:ext cx="57" cy="57"/>
            </a:xfrm>
            <a:custGeom>
              <a:avLst/>
              <a:gdLst>
                <a:gd name="T0" fmla="*/ 0 w 57"/>
                <a:gd name="T1" fmla="*/ 0 h 57"/>
                <a:gd name="T2" fmla="*/ 0 w 57"/>
                <a:gd name="T3" fmla="*/ 57 h 57"/>
                <a:gd name="T4" fmla="*/ 29 w 57"/>
                <a:gd name="T5" fmla="*/ 57 h 57"/>
                <a:gd name="T6" fmla="*/ 57 w 57"/>
                <a:gd name="T7" fmla="*/ 29 h 57"/>
                <a:gd name="T8" fmla="*/ 29 w 57"/>
                <a:gd name="T9" fmla="*/ 0 h 57"/>
                <a:gd name="T10" fmla="*/ 0 w 57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0" y="57"/>
                  </a:lnTo>
                  <a:lnTo>
                    <a:pt x="29" y="57"/>
                  </a:lnTo>
                  <a:lnTo>
                    <a:pt x="57" y="29"/>
                  </a:lnTo>
                  <a:lnTo>
                    <a:pt x="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5" name="Freeform 735">
              <a:extLst>
                <a:ext uri="{FF2B5EF4-FFF2-40B4-BE49-F238E27FC236}">
                  <a16:creationId xmlns:a16="http://schemas.microsoft.com/office/drawing/2014/main" id="{8A6CAA2F-9B57-4138-A65C-A1B57C9DC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3687"/>
              <a:ext cx="652" cy="641"/>
            </a:xfrm>
            <a:custGeom>
              <a:avLst/>
              <a:gdLst>
                <a:gd name="T0" fmla="*/ 28 w 652"/>
                <a:gd name="T1" fmla="*/ 443 h 641"/>
                <a:gd name="T2" fmla="*/ 0 w 652"/>
                <a:gd name="T3" fmla="*/ 499 h 641"/>
                <a:gd name="T4" fmla="*/ 56 w 652"/>
                <a:gd name="T5" fmla="*/ 584 h 641"/>
                <a:gd name="T6" fmla="*/ 170 w 652"/>
                <a:gd name="T7" fmla="*/ 641 h 641"/>
                <a:gd name="T8" fmla="*/ 226 w 652"/>
                <a:gd name="T9" fmla="*/ 613 h 641"/>
                <a:gd name="T10" fmla="*/ 283 w 652"/>
                <a:gd name="T11" fmla="*/ 613 h 641"/>
                <a:gd name="T12" fmla="*/ 340 w 652"/>
                <a:gd name="T13" fmla="*/ 584 h 641"/>
                <a:gd name="T14" fmla="*/ 368 w 652"/>
                <a:gd name="T15" fmla="*/ 613 h 641"/>
                <a:gd name="T16" fmla="*/ 425 w 652"/>
                <a:gd name="T17" fmla="*/ 584 h 641"/>
                <a:gd name="T18" fmla="*/ 510 w 652"/>
                <a:gd name="T19" fmla="*/ 613 h 641"/>
                <a:gd name="T20" fmla="*/ 538 w 652"/>
                <a:gd name="T21" fmla="*/ 584 h 641"/>
                <a:gd name="T22" fmla="*/ 567 w 652"/>
                <a:gd name="T23" fmla="*/ 613 h 641"/>
                <a:gd name="T24" fmla="*/ 595 w 652"/>
                <a:gd name="T25" fmla="*/ 584 h 641"/>
                <a:gd name="T26" fmla="*/ 623 w 652"/>
                <a:gd name="T27" fmla="*/ 613 h 641"/>
                <a:gd name="T28" fmla="*/ 652 w 652"/>
                <a:gd name="T29" fmla="*/ 613 h 641"/>
                <a:gd name="T30" fmla="*/ 567 w 652"/>
                <a:gd name="T31" fmla="*/ 528 h 641"/>
                <a:gd name="T32" fmla="*/ 567 w 652"/>
                <a:gd name="T33" fmla="*/ 499 h 641"/>
                <a:gd name="T34" fmla="*/ 538 w 652"/>
                <a:gd name="T35" fmla="*/ 471 h 641"/>
                <a:gd name="T36" fmla="*/ 453 w 652"/>
                <a:gd name="T37" fmla="*/ 471 h 641"/>
                <a:gd name="T38" fmla="*/ 425 w 652"/>
                <a:gd name="T39" fmla="*/ 443 h 641"/>
                <a:gd name="T40" fmla="*/ 397 w 652"/>
                <a:gd name="T41" fmla="*/ 414 h 641"/>
                <a:gd name="T42" fmla="*/ 340 w 652"/>
                <a:gd name="T43" fmla="*/ 386 h 641"/>
                <a:gd name="T44" fmla="*/ 312 w 652"/>
                <a:gd name="T45" fmla="*/ 386 h 641"/>
                <a:gd name="T46" fmla="*/ 255 w 652"/>
                <a:gd name="T47" fmla="*/ 358 h 641"/>
                <a:gd name="T48" fmla="*/ 226 w 652"/>
                <a:gd name="T49" fmla="*/ 301 h 641"/>
                <a:gd name="T50" fmla="*/ 255 w 652"/>
                <a:gd name="T51" fmla="*/ 301 h 641"/>
                <a:gd name="T52" fmla="*/ 198 w 652"/>
                <a:gd name="T53" fmla="*/ 244 h 641"/>
                <a:gd name="T54" fmla="*/ 141 w 652"/>
                <a:gd name="T55" fmla="*/ 102 h 641"/>
                <a:gd name="T56" fmla="*/ 113 w 652"/>
                <a:gd name="T57" fmla="*/ 102 h 641"/>
                <a:gd name="T58" fmla="*/ 85 w 652"/>
                <a:gd name="T59" fmla="*/ 46 h 641"/>
                <a:gd name="T60" fmla="*/ 68 w 652"/>
                <a:gd name="T61" fmla="*/ 0 h 641"/>
                <a:gd name="T62" fmla="*/ 53 w 652"/>
                <a:gd name="T63" fmla="*/ 20 h 641"/>
                <a:gd name="T64" fmla="*/ 21 w 652"/>
                <a:gd name="T65" fmla="*/ 11 h 641"/>
                <a:gd name="T66" fmla="*/ 56 w 652"/>
                <a:gd name="T67" fmla="*/ 74 h 641"/>
                <a:gd name="T68" fmla="*/ 85 w 652"/>
                <a:gd name="T69" fmla="*/ 131 h 641"/>
                <a:gd name="T70" fmla="*/ 113 w 652"/>
                <a:gd name="T71" fmla="*/ 187 h 641"/>
                <a:gd name="T72" fmla="*/ 141 w 652"/>
                <a:gd name="T73" fmla="*/ 216 h 641"/>
                <a:gd name="T74" fmla="*/ 141 w 652"/>
                <a:gd name="T75" fmla="*/ 244 h 641"/>
                <a:gd name="T76" fmla="*/ 113 w 652"/>
                <a:gd name="T77" fmla="*/ 216 h 641"/>
                <a:gd name="T78" fmla="*/ 85 w 652"/>
                <a:gd name="T79" fmla="*/ 244 h 641"/>
                <a:gd name="T80" fmla="*/ 85 w 652"/>
                <a:gd name="T81" fmla="*/ 301 h 641"/>
                <a:gd name="T82" fmla="*/ 56 w 652"/>
                <a:gd name="T83" fmla="*/ 358 h 641"/>
                <a:gd name="T84" fmla="*/ 28 w 652"/>
                <a:gd name="T85" fmla="*/ 358 h 641"/>
                <a:gd name="T86" fmla="*/ 28 w 652"/>
                <a:gd name="T87" fmla="*/ 414 h 641"/>
                <a:gd name="T88" fmla="*/ 56 w 652"/>
                <a:gd name="T89" fmla="*/ 414 h 641"/>
                <a:gd name="T90" fmla="*/ 85 w 652"/>
                <a:gd name="T91" fmla="*/ 471 h 641"/>
                <a:gd name="T92" fmla="*/ 113 w 652"/>
                <a:gd name="T93" fmla="*/ 528 h 641"/>
                <a:gd name="T94" fmla="*/ 56 w 652"/>
                <a:gd name="T95" fmla="*/ 499 h 641"/>
                <a:gd name="T96" fmla="*/ 28 w 652"/>
                <a:gd name="T97" fmla="*/ 499 h 641"/>
                <a:gd name="T98" fmla="*/ 56 w 652"/>
                <a:gd name="T99" fmla="*/ 471 h 641"/>
                <a:gd name="T100" fmla="*/ 28 w 652"/>
                <a:gd name="T101" fmla="*/ 443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2" h="641">
                  <a:moveTo>
                    <a:pt x="28" y="443"/>
                  </a:moveTo>
                  <a:lnTo>
                    <a:pt x="0" y="499"/>
                  </a:lnTo>
                  <a:lnTo>
                    <a:pt x="56" y="584"/>
                  </a:lnTo>
                  <a:lnTo>
                    <a:pt x="170" y="641"/>
                  </a:lnTo>
                  <a:lnTo>
                    <a:pt x="226" y="613"/>
                  </a:lnTo>
                  <a:lnTo>
                    <a:pt x="283" y="613"/>
                  </a:lnTo>
                  <a:lnTo>
                    <a:pt x="340" y="584"/>
                  </a:lnTo>
                  <a:lnTo>
                    <a:pt x="368" y="613"/>
                  </a:lnTo>
                  <a:lnTo>
                    <a:pt x="425" y="584"/>
                  </a:lnTo>
                  <a:lnTo>
                    <a:pt x="510" y="613"/>
                  </a:lnTo>
                  <a:lnTo>
                    <a:pt x="538" y="584"/>
                  </a:lnTo>
                  <a:lnTo>
                    <a:pt x="567" y="613"/>
                  </a:lnTo>
                  <a:lnTo>
                    <a:pt x="595" y="584"/>
                  </a:lnTo>
                  <a:lnTo>
                    <a:pt x="623" y="613"/>
                  </a:lnTo>
                  <a:lnTo>
                    <a:pt x="652" y="613"/>
                  </a:lnTo>
                  <a:lnTo>
                    <a:pt x="567" y="528"/>
                  </a:lnTo>
                  <a:lnTo>
                    <a:pt x="567" y="499"/>
                  </a:lnTo>
                  <a:lnTo>
                    <a:pt x="538" y="471"/>
                  </a:lnTo>
                  <a:lnTo>
                    <a:pt x="453" y="471"/>
                  </a:lnTo>
                  <a:lnTo>
                    <a:pt x="425" y="443"/>
                  </a:lnTo>
                  <a:lnTo>
                    <a:pt x="397" y="414"/>
                  </a:lnTo>
                  <a:lnTo>
                    <a:pt x="340" y="386"/>
                  </a:lnTo>
                  <a:lnTo>
                    <a:pt x="312" y="386"/>
                  </a:lnTo>
                  <a:lnTo>
                    <a:pt x="255" y="358"/>
                  </a:lnTo>
                  <a:lnTo>
                    <a:pt x="226" y="301"/>
                  </a:lnTo>
                  <a:lnTo>
                    <a:pt x="255" y="301"/>
                  </a:lnTo>
                  <a:lnTo>
                    <a:pt x="198" y="244"/>
                  </a:lnTo>
                  <a:lnTo>
                    <a:pt x="141" y="102"/>
                  </a:lnTo>
                  <a:lnTo>
                    <a:pt x="113" y="102"/>
                  </a:lnTo>
                  <a:lnTo>
                    <a:pt x="85" y="46"/>
                  </a:lnTo>
                  <a:lnTo>
                    <a:pt x="68" y="0"/>
                  </a:lnTo>
                  <a:lnTo>
                    <a:pt x="53" y="20"/>
                  </a:lnTo>
                  <a:lnTo>
                    <a:pt x="21" y="11"/>
                  </a:lnTo>
                  <a:lnTo>
                    <a:pt x="56" y="74"/>
                  </a:lnTo>
                  <a:lnTo>
                    <a:pt x="85" y="131"/>
                  </a:lnTo>
                  <a:lnTo>
                    <a:pt x="113" y="187"/>
                  </a:lnTo>
                  <a:lnTo>
                    <a:pt x="141" y="216"/>
                  </a:lnTo>
                  <a:lnTo>
                    <a:pt x="141" y="244"/>
                  </a:lnTo>
                  <a:lnTo>
                    <a:pt x="113" y="216"/>
                  </a:lnTo>
                  <a:lnTo>
                    <a:pt x="85" y="244"/>
                  </a:lnTo>
                  <a:lnTo>
                    <a:pt x="85" y="301"/>
                  </a:lnTo>
                  <a:lnTo>
                    <a:pt x="56" y="358"/>
                  </a:lnTo>
                  <a:lnTo>
                    <a:pt x="28" y="358"/>
                  </a:lnTo>
                  <a:lnTo>
                    <a:pt x="28" y="414"/>
                  </a:lnTo>
                  <a:lnTo>
                    <a:pt x="56" y="414"/>
                  </a:lnTo>
                  <a:lnTo>
                    <a:pt x="85" y="471"/>
                  </a:lnTo>
                  <a:lnTo>
                    <a:pt x="113" y="528"/>
                  </a:lnTo>
                  <a:lnTo>
                    <a:pt x="56" y="499"/>
                  </a:lnTo>
                  <a:lnTo>
                    <a:pt x="28" y="499"/>
                  </a:lnTo>
                  <a:lnTo>
                    <a:pt x="56" y="471"/>
                  </a:lnTo>
                  <a:lnTo>
                    <a:pt x="28" y="44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6" name="Freeform 736">
              <a:extLst>
                <a:ext uri="{FF2B5EF4-FFF2-40B4-BE49-F238E27FC236}">
                  <a16:creationId xmlns:a16="http://schemas.microsoft.com/office/drawing/2014/main" id="{4851BBAA-2848-4F85-AC8C-4625D1452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7" y="2372"/>
              <a:ext cx="85" cy="142"/>
            </a:xfrm>
            <a:custGeom>
              <a:avLst/>
              <a:gdLst>
                <a:gd name="T0" fmla="*/ 28 w 85"/>
                <a:gd name="T1" fmla="*/ 0 h 142"/>
                <a:gd name="T2" fmla="*/ 0 w 85"/>
                <a:gd name="T3" fmla="*/ 28 h 142"/>
                <a:gd name="T4" fmla="*/ 28 w 85"/>
                <a:gd name="T5" fmla="*/ 142 h 142"/>
                <a:gd name="T6" fmla="*/ 85 w 85"/>
                <a:gd name="T7" fmla="*/ 113 h 142"/>
                <a:gd name="T8" fmla="*/ 85 w 85"/>
                <a:gd name="T9" fmla="*/ 85 h 142"/>
                <a:gd name="T10" fmla="*/ 56 w 85"/>
                <a:gd name="T11" fmla="*/ 85 h 142"/>
                <a:gd name="T12" fmla="*/ 28 w 85"/>
                <a:gd name="T13" fmla="*/ 57 h 142"/>
                <a:gd name="T14" fmla="*/ 56 w 85"/>
                <a:gd name="T15" fmla="*/ 28 h 142"/>
                <a:gd name="T16" fmla="*/ 28 w 85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42">
                  <a:moveTo>
                    <a:pt x="28" y="0"/>
                  </a:moveTo>
                  <a:lnTo>
                    <a:pt x="0" y="28"/>
                  </a:lnTo>
                  <a:lnTo>
                    <a:pt x="28" y="142"/>
                  </a:lnTo>
                  <a:lnTo>
                    <a:pt x="85" y="113"/>
                  </a:lnTo>
                  <a:lnTo>
                    <a:pt x="85" y="85"/>
                  </a:lnTo>
                  <a:lnTo>
                    <a:pt x="56" y="85"/>
                  </a:lnTo>
                  <a:lnTo>
                    <a:pt x="28" y="57"/>
                  </a:lnTo>
                  <a:lnTo>
                    <a:pt x="56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7" name="Freeform 737">
              <a:extLst>
                <a:ext uri="{FF2B5EF4-FFF2-40B4-BE49-F238E27FC236}">
                  <a16:creationId xmlns:a16="http://schemas.microsoft.com/office/drawing/2014/main" id="{547DB643-F82B-468E-857B-FA4944B97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" y="2344"/>
              <a:ext cx="340" cy="340"/>
            </a:xfrm>
            <a:custGeom>
              <a:avLst/>
              <a:gdLst>
                <a:gd name="T0" fmla="*/ 312 w 340"/>
                <a:gd name="T1" fmla="*/ 340 h 340"/>
                <a:gd name="T2" fmla="*/ 284 w 340"/>
                <a:gd name="T3" fmla="*/ 340 h 340"/>
                <a:gd name="T4" fmla="*/ 199 w 340"/>
                <a:gd name="T5" fmla="*/ 283 h 340"/>
                <a:gd name="T6" fmla="*/ 170 w 340"/>
                <a:gd name="T7" fmla="*/ 226 h 340"/>
                <a:gd name="T8" fmla="*/ 170 w 340"/>
                <a:gd name="T9" fmla="*/ 198 h 340"/>
                <a:gd name="T10" fmla="*/ 114 w 340"/>
                <a:gd name="T11" fmla="*/ 170 h 340"/>
                <a:gd name="T12" fmla="*/ 29 w 340"/>
                <a:gd name="T13" fmla="*/ 141 h 340"/>
                <a:gd name="T14" fmla="*/ 0 w 340"/>
                <a:gd name="T15" fmla="*/ 85 h 340"/>
                <a:gd name="T16" fmla="*/ 29 w 340"/>
                <a:gd name="T17" fmla="*/ 56 h 340"/>
                <a:gd name="T18" fmla="*/ 85 w 340"/>
                <a:gd name="T19" fmla="*/ 56 h 340"/>
                <a:gd name="T20" fmla="*/ 142 w 340"/>
                <a:gd name="T21" fmla="*/ 28 h 340"/>
                <a:gd name="T22" fmla="*/ 199 w 340"/>
                <a:gd name="T23" fmla="*/ 0 h 340"/>
                <a:gd name="T24" fmla="*/ 255 w 340"/>
                <a:gd name="T25" fmla="*/ 28 h 340"/>
                <a:gd name="T26" fmla="*/ 255 w 340"/>
                <a:gd name="T27" fmla="*/ 85 h 340"/>
                <a:gd name="T28" fmla="*/ 284 w 340"/>
                <a:gd name="T29" fmla="*/ 85 h 340"/>
                <a:gd name="T30" fmla="*/ 340 w 340"/>
                <a:gd name="T31" fmla="*/ 141 h 340"/>
                <a:gd name="T32" fmla="*/ 284 w 340"/>
                <a:gd name="T33" fmla="*/ 283 h 340"/>
                <a:gd name="T34" fmla="*/ 312 w 340"/>
                <a:gd name="T35" fmla="*/ 311 h 340"/>
                <a:gd name="T36" fmla="*/ 312 w 340"/>
                <a:gd name="T3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312" y="340"/>
                  </a:moveTo>
                  <a:lnTo>
                    <a:pt x="284" y="340"/>
                  </a:lnTo>
                  <a:lnTo>
                    <a:pt x="199" y="283"/>
                  </a:lnTo>
                  <a:lnTo>
                    <a:pt x="170" y="226"/>
                  </a:lnTo>
                  <a:lnTo>
                    <a:pt x="170" y="198"/>
                  </a:lnTo>
                  <a:lnTo>
                    <a:pt x="114" y="170"/>
                  </a:lnTo>
                  <a:lnTo>
                    <a:pt x="29" y="141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85" y="56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55" y="28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340" y="141"/>
                  </a:lnTo>
                  <a:lnTo>
                    <a:pt x="284" y="283"/>
                  </a:lnTo>
                  <a:lnTo>
                    <a:pt x="312" y="311"/>
                  </a:lnTo>
                  <a:lnTo>
                    <a:pt x="312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8" name="Freeform 738">
              <a:extLst>
                <a:ext uri="{FF2B5EF4-FFF2-40B4-BE49-F238E27FC236}">
                  <a16:creationId xmlns:a16="http://schemas.microsoft.com/office/drawing/2014/main" id="{9772975F-D550-4BB4-9AA6-B71F290F0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" y="2514"/>
              <a:ext cx="29" cy="28"/>
            </a:xfrm>
            <a:custGeom>
              <a:avLst/>
              <a:gdLst>
                <a:gd name="T0" fmla="*/ 0 w 29"/>
                <a:gd name="T1" fmla="*/ 28 h 28"/>
                <a:gd name="T2" fmla="*/ 29 w 29"/>
                <a:gd name="T3" fmla="*/ 28 h 28"/>
                <a:gd name="T4" fmla="*/ 29 w 29"/>
                <a:gd name="T5" fmla="*/ 0 h 28"/>
                <a:gd name="T6" fmla="*/ 0 w 29"/>
                <a:gd name="T7" fmla="*/ 0 h 28"/>
                <a:gd name="T8" fmla="*/ 0 w 29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8">
                  <a:moveTo>
                    <a:pt x="0" y="28"/>
                  </a:moveTo>
                  <a:lnTo>
                    <a:pt x="29" y="28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9" name="Freeform 739">
              <a:extLst>
                <a:ext uri="{FF2B5EF4-FFF2-40B4-BE49-F238E27FC236}">
                  <a16:creationId xmlns:a16="http://schemas.microsoft.com/office/drawing/2014/main" id="{293FEDB4-5727-4CA5-B08E-1B3AB5F5B5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1663"/>
              <a:ext cx="142" cy="114"/>
            </a:xfrm>
            <a:custGeom>
              <a:avLst/>
              <a:gdLst>
                <a:gd name="T0" fmla="*/ 113 w 142"/>
                <a:gd name="T1" fmla="*/ 114 h 114"/>
                <a:gd name="T2" fmla="*/ 57 w 142"/>
                <a:gd name="T3" fmla="*/ 85 h 114"/>
                <a:gd name="T4" fmla="*/ 0 w 142"/>
                <a:gd name="T5" fmla="*/ 114 h 114"/>
                <a:gd name="T6" fmla="*/ 0 w 142"/>
                <a:gd name="T7" fmla="*/ 85 h 114"/>
                <a:gd name="T8" fmla="*/ 57 w 142"/>
                <a:gd name="T9" fmla="*/ 0 h 114"/>
                <a:gd name="T10" fmla="*/ 113 w 142"/>
                <a:gd name="T11" fmla="*/ 29 h 114"/>
                <a:gd name="T12" fmla="*/ 142 w 142"/>
                <a:gd name="T13" fmla="*/ 85 h 114"/>
                <a:gd name="T14" fmla="*/ 113 w 142"/>
                <a:gd name="T1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14">
                  <a:moveTo>
                    <a:pt x="113" y="114"/>
                  </a:moveTo>
                  <a:lnTo>
                    <a:pt x="57" y="85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13" y="29"/>
                  </a:lnTo>
                  <a:lnTo>
                    <a:pt x="142" y="85"/>
                  </a:lnTo>
                  <a:lnTo>
                    <a:pt x="113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0" name="Freeform 740">
              <a:extLst>
                <a:ext uri="{FF2B5EF4-FFF2-40B4-BE49-F238E27FC236}">
                  <a16:creationId xmlns:a16="http://schemas.microsoft.com/office/drawing/2014/main" id="{FF6EE9C1-C14E-4F57-84F6-5435637E1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2542"/>
              <a:ext cx="56" cy="85"/>
            </a:xfrm>
            <a:custGeom>
              <a:avLst/>
              <a:gdLst>
                <a:gd name="T0" fmla="*/ 56 w 56"/>
                <a:gd name="T1" fmla="*/ 28 h 85"/>
                <a:gd name="T2" fmla="*/ 28 w 56"/>
                <a:gd name="T3" fmla="*/ 85 h 85"/>
                <a:gd name="T4" fmla="*/ 0 w 56"/>
                <a:gd name="T5" fmla="*/ 57 h 85"/>
                <a:gd name="T6" fmla="*/ 0 w 56"/>
                <a:gd name="T7" fmla="*/ 28 h 85"/>
                <a:gd name="T8" fmla="*/ 28 w 56"/>
                <a:gd name="T9" fmla="*/ 0 h 85"/>
                <a:gd name="T10" fmla="*/ 56 w 56"/>
                <a:gd name="T11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85">
                  <a:moveTo>
                    <a:pt x="56" y="28"/>
                  </a:moveTo>
                  <a:lnTo>
                    <a:pt x="28" y="85"/>
                  </a:lnTo>
                  <a:lnTo>
                    <a:pt x="0" y="57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56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2" name="Freeform 742">
              <a:extLst>
                <a:ext uri="{FF2B5EF4-FFF2-40B4-BE49-F238E27FC236}">
                  <a16:creationId xmlns:a16="http://schemas.microsoft.com/office/drawing/2014/main" id="{C3AE5921-741F-4FF5-A204-05BD591B6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2315"/>
              <a:ext cx="199" cy="199"/>
            </a:xfrm>
            <a:custGeom>
              <a:avLst/>
              <a:gdLst>
                <a:gd name="T0" fmla="*/ 0 w 199"/>
                <a:gd name="T1" fmla="*/ 142 h 199"/>
                <a:gd name="T2" fmla="*/ 29 w 199"/>
                <a:gd name="T3" fmla="*/ 170 h 199"/>
                <a:gd name="T4" fmla="*/ 0 w 199"/>
                <a:gd name="T5" fmla="*/ 199 h 199"/>
                <a:gd name="T6" fmla="*/ 85 w 199"/>
                <a:gd name="T7" fmla="*/ 199 h 199"/>
                <a:gd name="T8" fmla="*/ 114 w 199"/>
                <a:gd name="T9" fmla="*/ 170 h 199"/>
                <a:gd name="T10" fmla="*/ 170 w 199"/>
                <a:gd name="T11" fmla="*/ 142 h 199"/>
                <a:gd name="T12" fmla="*/ 170 w 199"/>
                <a:gd name="T13" fmla="*/ 114 h 199"/>
                <a:gd name="T14" fmla="*/ 142 w 199"/>
                <a:gd name="T15" fmla="*/ 85 h 199"/>
                <a:gd name="T16" fmla="*/ 170 w 199"/>
                <a:gd name="T17" fmla="*/ 85 h 199"/>
                <a:gd name="T18" fmla="*/ 199 w 199"/>
                <a:gd name="T19" fmla="*/ 0 h 199"/>
                <a:gd name="T20" fmla="*/ 170 w 199"/>
                <a:gd name="T21" fmla="*/ 0 h 199"/>
                <a:gd name="T22" fmla="*/ 142 w 199"/>
                <a:gd name="T23" fmla="*/ 29 h 199"/>
                <a:gd name="T24" fmla="*/ 142 w 199"/>
                <a:gd name="T25" fmla="*/ 57 h 199"/>
                <a:gd name="T26" fmla="*/ 114 w 199"/>
                <a:gd name="T27" fmla="*/ 85 h 199"/>
                <a:gd name="T28" fmla="*/ 85 w 199"/>
                <a:gd name="T29" fmla="*/ 142 h 199"/>
                <a:gd name="T30" fmla="*/ 0 w 199"/>
                <a:gd name="T31" fmla="*/ 14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9" h="199">
                  <a:moveTo>
                    <a:pt x="0" y="142"/>
                  </a:moveTo>
                  <a:lnTo>
                    <a:pt x="29" y="170"/>
                  </a:lnTo>
                  <a:lnTo>
                    <a:pt x="0" y="199"/>
                  </a:lnTo>
                  <a:lnTo>
                    <a:pt x="85" y="199"/>
                  </a:lnTo>
                  <a:lnTo>
                    <a:pt x="114" y="170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142" y="85"/>
                  </a:lnTo>
                  <a:lnTo>
                    <a:pt x="170" y="85"/>
                  </a:lnTo>
                  <a:lnTo>
                    <a:pt x="199" y="0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142" y="57"/>
                  </a:lnTo>
                  <a:lnTo>
                    <a:pt x="114" y="85"/>
                  </a:lnTo>
                  <a:lnTo>
                    <a:pt x="85" y="142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3" name="Freeform 743">
              <a:extLst>
                <a:ext uri="{FF2B5EF4-FFF2-40B4-BE49-F238E27FC236}">
                  <a16:creationId xmlns:a16="http://schemas.microsoft.com/office/drawing/2014/main" id="{6AE68ED5-51F7-4958-A1BB-21E3076B8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2174"/>
              <a:ext cx="397" cy="510"/>
            </a:xfrm>
            <a:custGeom>
              <a:avLst/>
              <a:gdLst>
                <a:gd name="T0" fmla="*/ 369 w 397"/>
                <a:gd name="T1" fmla="*/ 510 h 510"/>
                <a:gd name="T2" fmla="*/ 227 w 397"/>
                <a:gd name="T3" fmla="*/ 368 h 510"/>
                <a:gd name="T4" fmla="*/ 198 w 397"/>
                <a:gd name="T5" fmla="*/ 396 h 510"/>
                <a:gd name="T6" fmla="*/ 85 w 397"/>
                <a:gd name="T7" fmla="*/ 311 h 510"/>
                <a:gd name="T8" fmla="*/ 85 w 397"/>
                <a:gd name="T9" fmla="*/ 283 h 510"/>
                <a:gd name="T10" fmla="*/ 142 w 397"/>
                <a:gd name="T11" fmla="*/ 198 h 510"/>
                <a:gd name="T12" fmla="*/ 85 w 397"/>
                <a:gd name="T13" fmla="*/ 170 h 510"/>
                <a:gd name="T14" fmla="*/ 85 w 397"/>
                <a:gd name="T15" fmla="*/ 198 h 510"/>
                <a:gd name="T16" fmla="*/ 57 w 397"/>
                <a:gd name="T17" fmla="*/ 170 h 510"/>
                <a:gd name="T18" fmla="*/ 28 w 397"/>
                <a:gd name="T19" fmla="*/ 198 h 510"/>
                <a:gd name="T20" fmla="*/ 0 w 397"/>
                <a:gd name="T21" fmla="*/ 85 h 510"/>
                <a:gd name="T22" fmla="*/ 85 w 397"/>
                <a:gd name="T23" fmla="*/ 0 h 510"/>
                <a:gd name="T24" fmla="*/ 113 w 397"/>
                <a:gd name="T25" fmla="*/ 0 h 510"/>
                <a:gd name="T26" fmla="*/ 142 w 397"/>
                <a:gd name="T27" fmla="*/ 28 h 510"/>
                <a:gd name="T28" fmla="*/ 170 w 397"/>
                <a:gd name="T29" fmla="*/ 56 h 510"/>
                <a:gd name="T30" fmla="*/ 142 w 397"/>
                <a:gd name="T31" fmla="*/ 56 h 510"/>
                <a:gd name="T32" fmla="*/ 113 w 397"/>
                <a:gd name="T33" fmla="*/ 56 h 510"/>
                <a:gd name="T34" fmla="*/ 142 w 397"/>
                <a:gd name="T35" fmla="*/ 113 h 510"/>
                <a:gd name="T36" fmla="*/ 227 w 397"/>
                <a:gd name="T37" fmla="*/ 198 h 510"/>
                <a:gd name="T38" fmla="*/ 255 w 397"/>
                <a:gd name="T39" fmla="*/ 226 h 510"/>
                <a:gd name="T40" fmla="*/ 227 w 397"/>
                <a:gd name="T41" fmla="*/ 283 h 510"/>
                <a:gd name="T42" fmla="*/ 312 w 397"/>
                <a:gd name="T43" fmla="*/ 368 h 510"/>
                <a:gd name="T44" fmla="*/ 369 w 397"/>
                <a:gd name="T45" fmla="*/ 396 h 510"/>
                <a:gd name="T46" fmla="*/ 397 w 397"/>
                <a:gd name="T47" fmla="*/ 425 h 510"/>
                <a:gd name="T48" fmla="*/ 369 w 397"/>
                <a:gd name="T49" fmla="*/ 425 h 510"/>
                <a:gd name="T50" fmla="*/ 397 w 397"/>
                <a:gd name="T51" fmla="*/ 481 h 510"/>
                <a:gd name="T52" fmla="*/ 397 w 397"/>
                <a:gd name="T53" fmla="*/ 510 h 510"/>
                <a:gd name="T54" fmla="*/ 369 w 397"/>
                <a:gd name="T5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7" h="510">
                  <a:moveTo>
                    <a:pt x="369" y="510"/>
                  </a:moveTo>
                  <a:lnTo>
                    <a:pt x="227" y="368"/>
                  </a:lnTo>
                  <a:lnTo>
                    <a:pt x="198" y="396"/>
                  </a:lnTo>
                  <a:lnTo>
                    <a:pt x="85" y="311"/>
                  </a:lnTo>
                  <a:lnTo>
                    <a:pt x="85" y="283"/>
                  </a:lnTo>
                  <a:lnTo>
                    <a:pt x="142" y="198"/>
                  </a:lnTo>
                  <a:lnTo>
                    <a:pt x="85" y="170"/>
                  </a:lnTo>
                  <a:lnTo>
                    <a:pt x="85" y="198"/>
                  </a:lnTo>
                  <a:lnTo>
                    <a:pt x="57" y="170"/>
                  </a:lnTo>
                  <a:lnTo>
                    <a:pt x="28" y="198"/>
                  </a:lnTo>
                  <a:lnTo>
                    <a:pt x="0" y="85"/>
                  </a:lnTo>
                  <a:lnTo>
                    <a:pt x="85" y="0"/>
                  </a:lnTo>
                  <a:lnTo>
                    <a:pt x="113" y="0"/>
                  </a:lnTo>
                  <a:lnTo>
                    <a:pt x="142" y="28"/>
                  </a:lnTo>
                  <a:lnTo>
                    <a:pt x="170" y="56"/>
                  </a:lnTo>
                  <a:lnTo>
                    <a:pt x="142" y="56"/>
                  </a:lnTo>
                  <a:lnTo>
                    <a:pt x="113" y="56"/>
                  </a:lnTo>
                  <a:lnTo>
                    <a:pt x="142" y="113"/>
                  </a:lnTo>
                  <a:lnTo>
                    <a:pt x="227" y="198"/>
                  </a:lnTo>
                  <a:lnTo>
                    <a:pt x="255" y="226"/>
                  </a:lnTo>
                  <a:lnTo>
                    <a:pt x="227" y="283"/>
                  </a:lnTo>
                  <a:lnTo>
                    <a:pt x="312" y="368"/>
                  </a:lnTo>
                  <a:lnTo>
                    <a:pt x="369" y="396"/>
                  </a:lnTo>
                  <a:lnTo>
                    <a:pt x="397" y="425"/>
                  </a:lnTo>
                  <a:lnTo>
                    <a:pt x="369" y="425"/>
                  </a:lnTo>
                  <a:lnTo>
                    <a:pt x="397" y="481"/>
                  </a:lnTo>
                  <a:lnTo>
                    <a:pt x="397" y="510"/>
                  </a:lnTo>
                  <a:lnTo>
                    <a:pt x="369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4" name="Freeform 744">
              <a:extLst>
                <a:ext uri="{FF2B5EF4-FFF2-40B4-BE49-F238E27FC236}">
                  <a16:creationId xmlns:a16="http://schemas.microsoft.com/office/drawing/2014/main" id="{49C3B212-60C4-406A-AEB5-811813541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003"/>
              <a:ext cx="369" cy="227"/>
            </a:xfrm>
            <a:custGeom>
              <a:avLst/>
              <a:gdLst>
                <a:gd name="T0" fmla="*/ 57 w 369"/>
                <a:gd name="T1" fmla="*/ 227 h 227"/>
                <a:gd name="T2" fmla="*/ 0 w 369"/>
                <a:gd name="T3" fmla="*/ 171 h 227"/>
                <a:gd name="T4" fmla="*/ 29 w 369"/>
                <a:gd name="T5" fmla="*/ 114 h 227"/>
                <a:gd name="T6" fmla="*/ 114 w 369"/>
                <a:gd name="T7" fmla="*/ 85 h 227"/>
                <a:gd name="T8" fmla="*/ 170 w 369"/>
                <a:gd name="T9" fmla="*/ 85 h 227"/>
                <a:gd name="T10" fmla="*/ 170 w 369"/>
                <a:gd name="T11" fmla="*/ 57 h 227"/>
                <a:gd name="T12" fmla="*/ 227 w 369"/>
                <a:gd name="T13" fmla="*/ 29 h 227"/>
                <a:gd name="T14" fmla="*/ 227 w 369"/>
                <a:gd name="T15" fmla="*/ 57 h 227"/>
                <a:gd name="T16" fmla="*/ 256 w 369"/>
                <a:gd name="T17" fmla="*/ 0 h 227"/>
                <a:gd name="T18" fmla="*/ 284 w 369"/>
                <a:gd name="T19" fmla="*/ 0 h 227"/>
                <a:gd name="T20" fmla="*/ 284 w 369"/>
                <a:gd name="T21" fmla="*/ 29 h 227"/>
                <a:gd name="T22" fmla="*/ 312 w 369"/>
                <a:gd name="T23" fmla="*/ 57 h 227"/>
                <a:gd name="T24" fmla="*/ 312 w 369"/>
                <a:gd name="T25" fmla="*/ 85 h 227"/>
                <a:gd name="T26" fmla="*/ 341 w 369"/>
                <a:gd name="T27" fmla="*/ 114 h 227"/>
                <a:gd name="T28" fmla="*/ 341 w 369"/>
                <a:gd name="T29" fmla="*/ 142 h 227"/>
                <a:gd name="T30" fmla="*/ 341 w 369"/>
                <a:gd name="T31" fmla="*/ 171 h 227"/>
                <a:gd name="T32" fmla="*/ 369 w 369"/>
                <a:gd name="T33" fmla="*/ 199 h 227"/>
                <a:gd name="T34" fmla="*/ 312 w 369"/>
                <a:gd name="T35" fmla="*/ 199 h 227"/>
                <a:gd name="T36" fmla="*/ 284 w 369"/>
                <a:gd name="T37" fmla="*/ 199 h 227"/>
                <a:gd name="T38" fmla="*/ 227 w 369"/>
                <a:gd name="T39" fmla="*/ 171 h 227"/>
                <a:gd name="T40" fmla="*/ 199 w 369"/>
                <a:gd name="T41" fmla="*/ 171 h 227"/>
                <a:gd name="T42" fmla="*/ 142 w 369"/>
                <a:gd name="T43" fmla="*/ 142 h 227"/>
                <a:gd name="T44" fmla="*/ 114 w 369"/>
                <a:gd name="T45" fmla="*/ 142 h 227"/>
                <a:gd name="T46" fmla="*/ 57 w 369"/>
                <a:gd name="T47" fmla="*/ 171 h 227"/>
                <a:gd name="T48" fmla="*/ 57 w 369"/>
                <a:gd name="T4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9" h="227">
                  <a:moveTo>
                    <a:pt x="57" y="227"/>
                  </a:moveTo>
                  <a:lnTo>
                    <a:pt x="0" y="171"/>
                  </a:lnTo>
                  <a:lnTo>
                    <a:pt x="29" y="114"/>
                  </a:lnTo>
                  <a:lnTo>
                    <a:pt x="114" y="85"/>
                  </a:lnTo>
                  <a:lnTo>
                    <a:pt x="170" y="85"/>
                  </a:lnTo>
                  <a:lnTo>
                    <a:pt x="170" y="57"/>
                  </a:lnTo>
                  <a:lnTo>
                    <a:pt x="227" y="29"/>
                  </a:lnTo>
                  <a:lnTo>
                    <a:pt x="227" y="57"/>
                  </a:lnTo>
                  <a:lnTo>
                    <a:pt x="256" y="0"/>
                  </a:lnTo>
                  <a:lnTo>
                    <a:pt x="284" y="0"/>
                  </a:lnTo>
                  <a:lnTo>
                    <a:pt x="284" y="29"/>
                  </a:lnTo>
                  <a:lnTo>
                    <a:pt x="312" y="57"/>
                  </a:lnTo>
                  <a:lnTo>
                    <a:pt x="312" y="85"/>
                  </a:lnTo>
                  <a:lnTo>
                    <a:pt x="341" y="114"/>
                  </a:lnTo>
                  <a:lnTo>
                    <a:pt x="341" y="142"/>
                  </a:lnTo>
                  <a:lnTo>
                    <a:pt x="341" y="171"/>
                  </a:lnTo>
                  <a:lnTo>
                    <a:pt x="369" y="199"/>
                  </a:lnTo>
                  <a:lnTo>
                    <a:pt x="312" y="199"/>
                  </a:lnTo>
                  <a:lnTo>
                    <a:pt x="284" y="199"/>
                  </a:lnTo>
                  <a:lnTo>
                    <a:pt x="227" y="171"/>
                  </a:lnTo>
                  <a:lnTo>
                    <a:pt x="199" y="171"/>
                  </a:lnTo>
                  <a:lnTo>
                    <a:pt x="142" y="142"/>
                  </a:lnTo>
                  <a:lnTo>
                    <a:pt x="114" y="142"/>
                  </a:lnTo>
                  <a:lnTo>
                    <a:pt x="57" y="171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5" name="Freeform 745">
              <a:extLst>
                <a:ext uri="{FF2B5EF4-FFF2-40B4-BE49-F238E27FC236}">
                  <a16:creationId xmlns:a16="http://schemas.microsoft.com/office/drawing/2014/main" id="{9AE4EC7A-94EF-4EC5-ABB8-1B39D4E05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1918"/>
              <a:ext cx="227" cy="199"/>
            </a:xfrm>
            <a:custGeom>
              <a:avLst/>
              <a:gdLst>
                <a:gd name="T0" fmla="*/ 0 w 227"/>
                <a:gd name="T1" fmla="*/ 85 h 199"/>
                <a:gd name="T2" fmla="*/ 0 w 227"/>
                <a:gd name="T3" fmla="*/ 114 h 199"/>
                <a:gd name="T4" fmla="*/ 28 w 227"/>
                <a:gd name="T5" fmla="*/ 142 h 199"/>
                <a:gd name="T6" fmla="*/ 28 w 227"/>
                <a:gd name="T7" fmla="*/ 170 h 199"/>
                <a:gd name="T8" fmla="*/ 57 w 227"/>
                <a:gd name="T9" fmla="*/ 199 h 199"/>
                <a:gd name="T10" fmla="*/ 85 w 227"/>
                <a:gd name="T11" fmla="*/ 170 h 199"/>
                <a:gd name="T12" fmla="*/ 113 w 227"/>
                <a:gd name="T13" fmla="*/ 199 h 199"/>
                <a:gd name="T14" fmla="*/ 227 w 227"/>
                <a:gd name="T15" fmla="*/ 142 h 199"/>
                <a:gd name="T16" fmla="*/ 170 w 227"/>
                <a:gd name="T17" fmla="*/ 85 h 199"/>
                <a:gd name="T18" fmla="*/ 198 w 227"/>
                <a:gd name="T19" fmla="*/ 57 h 199"/>
                <a:gd name="T20" fmla="*/ 198 w 227"/>
                <a:gd name="T21" fmla="*/ 29 h 199"/>
                <a:gd name="T22" fmla="*/ 142 w 227"/>
                <a:gd name="T23" fmla="*/ 0 h 199"/>
                <a:gd name="T24" fmla="*/ 113 w 227"/>
                <a:gd name="T25" fmla="*/ 29 h 199"/>
                <a:gd name="T26" fmla="*/ 28 w 227"/>
                <a:gd name="T27" fmla="*/ 57 h 199"/>
                <a:gd name="T28" fmla="*/ 0 w 227"/>
                <a:gd name="T29" fmla="*/ 8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199">
                  <a:moveTo>
                    <a:pt x="0" y="85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28" y="170"/>
                  </a:lnTo>
                  <a:lnTo>
                    <a:pt x="57" y="199"/>
                  </a:lnTo>
                  <a:lnTo>
                    <a:pt x="85" y="170"/>
                  </a:lnTo>
                  <a:lnTo>
                    <a:pt x="113" y="199"/>
                  </a:lnTo>
                  <a:lnTo>
                    <a:pt x="227" y="142"/>
                  </a:lnTo>
                  <a:lnTo>
                    <a:pt x="170" y="85"/>
                  </a:lnTo>
                  <a:lnTo>
                    <a:pt x="198" y="57"/>
                  </a:lnTo>
                  <a:lnTo>
                    <a:pt x="198" y="29"/>
                  </a:lnTo>
                  <a:lnTo>
                    <a:pt x="142" y="0"/>
                  </a:lnTo>
                  <a:lnTo>
                    <a:pt x="113" y="29"/>
                  </a:lnTo>
                  <a:lnTo>
                    <a:pt x="28" y="57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6" name="Freeform 746">
              <a:extLst>
                <a:ext uri="{FF2B5EF4-FFF2-40B4-BE49-F238E27FC236}">
                  <a16:creationId xmlns:a16="http://schemas.microsoft.com/office/drawing/2014/main" id="{0F07BEDA-91C9-45C0-A934-3DB967D5C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" y="1521"/>
              <a:ext cx="737" cy="454"/>
            </a:xfrm>
            <a:custGeom>
              <a:avLst/>
              <a:gdLst>
                <a:gd name="T0" fmla="*/ 113 w 737"/>
                <a:gd name="T1" fmla="*/ 454 h 454"/>
                <a:gd name="T2" fmla="*/ 85 w 737"/>
                <a:gd name="T3" fmla="*/ 369 h 454"/>
                <a:gd name="T4" fmla="*/ 85 w 737"/>
                <a:gd name="T5" fmla="*/ 341 h 454"/>
                <a:gd name="T6" fmla="*/ 113 w 737"/>
                <a:gd name="T7" fmla="*/ 369 h 454"/>
                <a:gd name="T8" fmla="*/ 227 w 737"/>
                <a:gd name="T9" fmla="*/ 284 h 454"/>
                <a:gd name="T10" fmla="*/ 255 w 737"/>
                <a:gd name="T11" fmla="*/ 199 h 454"/>
                <a:gd name="T12" fmla="*/ 170 w 737"/>
                <a:gd name="T13" fmla="*/ 199 h 454"/>
                <a:gd name="T14" fmla="*/ 85 w 737"/>
                <a:gd name="T15" fmla="*/ 142 h 454"/>
                <a:gd name="T16" fmla="*/ 57 w 737"/>
                <a:gd name="T17" fmla="*/ 142 h 454"/>
                <a:gd name="T18" fmla="*/ 57 w 737"/>
                <a:gd name="T19" fmla="*/ 171 h 454"/>
                <a:gd name="T20" fmla="*/ 0 w 737"/>
                <a:gd name="T21" fmla="*/ 142 h 454"/>
                <a:gd name="T22" fmla="*/ 0 w 737"/>
                <a:gd name="T23" fmla="*/ 114 h 454"/>
                <a:gd name="T24" fmla="*/ 57 w 737"/>
                <a:gd name="T25" fmla="*/ 57 h 454"/>
                <a:gd name="T26" fmla="*/ 113 w 737"/>
                <a:gd name="T27" fmla="*/ 57 h 454"/>
                <a:gd name="T28" fmla="*/ 170 w 737"/>
                <a:gd name="T29" fmla="*/ 29 h 454"/>
                <a:gd name="T30" fmla="*/ 198 w 737"/>
                <a:gd name="T31" fmla="*/ 29 h 454"/>
                <a:gd name="T32" fmla="*/ 255 w 737"/>
                <a:gd name="T33" fmla="*/ 29 h 454"/>
                <a:gd name="T34" fmla="*/ 255 w 737"/>
                <a:gd name="T35" fmla="*/ 0 h 454"/>
                <a:gd name="T36" fmla="*/ 312 w 737"/>
                <a:gd name="T37" fmla="*/ 29 h 454"/>
                <a:gd name="T38" fmla="*/ 312 w 737"/>
                <a:gd name="T39" fmla="*/ 57 h 454"/>
                <a:gd name="T40" fmla="*/ 368 w 737"/>
                <a:gd name="T41" fmla="*/ 57 h 454"/>
                <a:gd name="T42" fmla="*/ 397 w 737"/>
                <a:gd name="T43" fmla="*/ 29 h 454"/>
                <a:gd name="T44" fmla="*/ 482 w 737"/>
                <a:gd name="T45" fmla="*/ 29 h 454"/>
                <a:gd name="T46" fmla="*/ 510 w 737"/>
                <a:gd name="T47" fmla="*/ 0 h 454"/>
                <a:gd name="T48" fmla="*/ 538 w 737"/>
                <a:gd name="T49" fmla="*/ 86 h 454"/>
                <a:gd name="T50" fmla="*/ 567 w 737"/>
                <a:gd name="T51" fmla="*/ 86 h 454"/>
                <a:gd name="T52" fmla="*/ 595 w 737"/>
                <a:gd name="T53" fmla="*/ 114 h 454"/>
                <a:gd name="T54" fmla="*/ 567 w 737"/>
                <a:gd name="T55" fmla="*/ 142 h 454"/>
                <a:gd name="T56" fmla="*/ 624 w 737"/>
                <a:gd name="T57" fmla="*/ 171 h 454"/>
                <a:gd name="T58" fmla="*/ 624 w 737"/>
                <a:gd name="T59" fmla="*/ 199 h 454"/>
                <a:gd name="T60" fmla="*/ 680 w 737"/>
                <a:gd name="T61" fmla="*/ 199 h 454"/>
                <a:gd name="T62" fmla="*/ 737 w 737"/>
                <a:gd name="T63" fmla="*/ 256 h 454"/>
                <a:gd name="T64" fmla="*/ 680 w 737"/>
                <a:gd name="T65" fmla="*/ 284 h 454"/>
                <a:gd name="T66" fmla="*/ 680 w 737"/>
                <a:gd name="T67" fmla="*/ 312 h 454"/>
                <a:gd name="T68" fmla="*/ 595 w 737"/>
                <a:gd name="T69" fmla="*/ 341 h 454"/>
                <a:gd name="T70" fmla="*/ 595 w 737"/>
                <a:gd name="T71" fmla="*/ 369 h 454"/>
                <a:gd name="T72" fmla="*/ 567 w 737"/>
                <a:gd name="T73" fmla="*/ 341 h 454"/>
                <a:gd name="T74" fmla="*/ 595 w 737"/>
                <a:gd name="T75" fmla="*/ 397 h 454"/>
                <a:gd name="T76" fmla="*/ 538 w 737"/>
                <a:gd name="T77" fmla="*/ 369 h 454"/>
                <a:gd name="T78" fmla="*/ 510 w 737"/>
                <a:gd name="T79" fmla="*/ 341 h 454"/>
                <a:gd name="T80" fmla="*/ 453 w 737"/>
                <a:gd name="T81" fmla="*/ 312 h 454"/>
                <a:gd name="T82" fmla="*/ 425 w 737"/>
                <a:gd name="T83" fmla="*/ 341 h 454"/>
                <a:gd name="T84" fmla="*/ 397 w 737"/>
                <a:gd name="T85" fmla="*/ 312 h 454"/>
                <a:gd name="T86" fmla="*/ 453 w 737"/>
                <a:gd name="T87" fmla="*/ 397 h 454"/>
                <a:gd name="T88" fmla="*/ 453 w 737"/>
                <a:gd name="T89" fmla="*/ 426 h 454"/>
                <a:gd name="T90" fmla="*/ 397 w 737"/>
                <a:gd name="T91" fmla="*/ 426 h 454"/>
                <a:gd name="T92" fmla="*/ 368 w 737"/>
                <a:gd name="T93" fmla="*/ 454 h 454"/>
                <a:gd name="T94" fmla="*/ 312 w 737"/>
                <a:gd name="T95" fmla="*/ 426 h 454"/>
                <a:gd name="T96" fmla="*/ 312 w 737"/>
                <a:gd name="T97" fmla="*/ 454 h 454"/>
                <a:gd name="T98" fmla="*/ 283 w 737"/>
                <a:gd name="T99" fmla="*/ 454 h 454"/>
                <a:gd name="T100" fmla="*/ 283 w 737"/>
                <a:gd name="T101" fmla="*/ 426 h 454"/>
                <a:gd name="T102" fmla="*/ 227 w 737"/>
                <a:gd name="T103" fmla="*/ 397 h 454"/>
                <a:gd name="T104" fmla="*/ 198 w 737"/>
                <a:gd name="T105" fmla="*/ 426 h 454"/>
                <a:gd name="T106" fmla="*/ 113 w 737"/>
                <a:gd name="T10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7" h="454">
                  <a:moveTo>
                    <a:pt x="113" y="454"/>
                  </a:moveTo>
                  <a:lnTo>
                    <a:pt x="85" y="369"/>
                  </a:lnTo>
                  <a:lnTo>
                    <a:pt x="85" y="341"/>
                  </a:lnTo>
                  <a:lnTo>
                    <a:pt x="113" y="369"/>
                  </a:lnTo>
                  <a:lnTo>
                    <a:pt x="227" y="284"/>
                  </a:lnTo>
                  <a:lnTo>
                    <a:pt x="255" y="199"/>
                  </a:lnTo>
                  <a:lnTo>
                    <a:pt x="170" y="199"/>
                  </a:lnTo>
                  <a:lnTo>
                    <a:pt x="85" y="142"/>
                  </a:lnTo>
                  <a:lnTo>
                    <a:pt x="57" y="142"/>
                  </a:lnTo>
                  <a:lnTo>
                    <a:pt x="57" y="171"/>
                  </a:lnTo>
                  <a:lnTo>
                    <a:pt x="0" y="142"/>
                  </a:lnTo>
                  <a:lnTo>
                    <a:pt x="0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70" y="29"/>
                  </a:lnTo>
                  <a:lnTo>
                    <a:pt x="198" y="29"/>
                  </a:lnTo>
                  <a:lnTo>
                    <a:pt x="255" y="29"/>
                  </a:lnTo>
                  <a:lnTo>
                    <a:pt x="255" y="0"/>
                  </a:lnTo>
                  <a:lnTo>
                    <a:pt x="312" y="29"/>
                  </a:lnTo>
                  <a:lnTo>
                    <a:pt x="312" y="57"/>
                  </a:lnTo>
                  <a:lnTo>
                    <a:pt x="368" y="57"/>
                  </a:lnTo>
                  <a:lnTo>
                    <a:pt x="397" y="29"/>
                  </a:lnTo>
                  <a:lnTo>
                    <a:pt x="482" y="29"/>
                  </a:lnTo>
                  <a:lnTo>
                    <a:pt x="510" y="0"/>
                  </a:lnTo>
                  <a:lnTo>
                    <a:pt x="538" y="86"/>
                  </a:lnTo>
                  <a:lnTo>
                    <a:pt x="567" y="86"/>
                  </a:lnTo>
                  <a:lnTo>
                    <a:pt x="595" y="114"/>
                  </a:lnTo>
                  <a:lnTo>
                    <a:pt x="567" y="142"/>
                  </a:lnTo>
                  <a:lnTo>
                    <a:pt x="624" y="171"/>
                  </a:lnTo>
                  <a:lnTo>
                    <a:pt x="624" y="199"/>
                  </a:lnTo>
                  <a:lnTo>
                    <a:pt x="680" y="199"/>
                  </a:lnTo>
                  <a:lnTo>
                    <a:pt x="737" y="256"/>
                  </a:lnTo>
                  <a:lnTo>
                    <a:pt x="680" y="284"/>
                  </a:lnTo>
                  <a:lnTo>
                    <a:pt x="680" y="312"/>
                  </a:lnTo>
                  <a:lnTo>
                    <a:pt x="595" y="341"/>
                  </a:lnTo>
                  <a:lnTo>
                    <a:pt x="595" y="369"/>
                  </a:lnTo>
                  <a:lnTo>
                    <a:pt x="567" y="341"/>
                  </a:lnTo>
                  <a:lnTo>
                    <a:pt x="595" y="397"/>
                  </a:lnTo>
                  <a:lnTo>
                    <a:pt x="538" y="369"/>
                  </a:lnTo>
                  <a:lnTo>
                    <a:pt x="510" y="341"/>
                  </a:lnTo>
                  <a:lnTo>
                    <a:pt x="453" y="312"/>
                  </a:lnTo>
                  <a:lnTo>
                    <a:pt x="425" y="341"/>
                  </a:lnTo>
                  <a:lnTo>
                    <a:pt x="397" y="312"/>
                  </a:lnTo>
                  <a:lnTo>
                    <a:pt x="453" y="397"/>
                  </a:lnTo>
                  <a:lnTo>
                    <a:pt x="453" y="426"/>
                  </a:lnTo>
                  <a:lnTo>
                    <a:pt x="397" y="426"/>
                  </a:lnTo>
                  <a:lnTo>
                    <a:pt x="368" y="454"/>
                  </a:lnTo>
                  <a:lnTo>
                    <a:pt x="312" y="426"/>
                  </a:lnTo>
                  <a:lnTo>
                    <a:pt x="312" y="454"/>
                  </a:lnTo>
                  <a:lnTo>
                    <a:pt x="283" y="454"/>
                  </a:lnTo>
                  <a:lnTo>
                    <a:pt x="283" y="426"/>
                  </a:lnTo>
                  <a:lnTo>
                    <a:pt x="227" y="397"/>
                  </a:lnTo>
                  <a:lnTo>
                    <a:pt x="198" y="426"/>
                  </a:lnTo>
                  <a:lnTo>
                    <a:pt x="113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7" name="Freeform 747">
              <a:extLst>
                <a:ext uri="{FF2B5EF4-FFF2-40B4-BE49-F238E27FC236}">
                  <a16:creationId xmlns:a16="http://schemas.microsoft.com/office/drawing/2014/main" id="{6C62416C-F404-4C0F-A20D-57EC78DD2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" y="1323"/>
              <a:ext cx="510" cy="397"/>
            </a:xfrm>
            <a:custGeom>
              <a:avLst/>
              <a:gdLst>
                <a:gd name="T0" fmla="*/ 113 w 510"/>
                <a:gd name="T1" fmla="*/ 397 h 397"/>
                <a:gd name="T2" fmla="*/ 57 w 510"/>
                <a:gd name="T3" fmla="*/ 397 h 397"/>
                <a:gd name="T4" fmla="*/ 57 w 510"/>
                <a:gd name="T5" fmla="*/ 369 h 397"/>
                <a:gd name="T6" fmla="*/ 0 w 510"/>
                <a:gd name="T7" fmla="*/ 340 h 397"/>
                <a:gd name="T8" fmla="*/ 28 w 510"/>
                <a:gd name="T9" fmla="*/ 312 h 397"/>
                <a:gd name="T10" fmla="*/ 28 w 510"/>
                <a:gd name="T11" fmla="*/ 255 h 397"/>
                <a:gd name="T12" fmla="*/ 57 w 510"/>
                <a:gd name="T13" fmla="*/ 255 h 397"/>
                <a:gd name="T14" fmla="*/ 113 w 510"/>
                <a:gd name="T15" fmla="*/ 198 h 397"/>
                <a:gd name="T16" fmla="*/ 170 w 510"/>
                <a:gd name="T17" fmla="*/ 227 h 397"/>
                <a:gd name="T18" fmla="*/ 283 w 510"/>
                <a:gd name="T19" fmla="*/ 113 h 397"/>
                <a:gd name="T20" fmla="*/ 312 w 510"/>
                <a:gd name="T21" fmla="*/ 57 h 397"/>
                <a:gd name="T22" fmla="*/ 340 w 510"/>
                <a:gd name="T23" fmla="*/ 57 h 397"/>
                <a:gd name="T24" fmla="*/ 368 w 510"/>
                <a:gd name="T25" fmla="*/ 0 h 397"/>
                <a:gd name="T26" fmla="*/ 425 w 510"/>
                <a:gd name="T27" fmla="*/ 28 h 397"/>
                <a:gd name="T28" fmla="*/ 453 w 510"/>
                <a:gd name="T29" fmla="*/ 113 h 397"/>
                <a:gd name="T30" fmla="*/ 510 w 510"/>
                <a:gd name="T31" fmla="*/ 142 h 397"/>
                <a:gd name="T32" fmla="*/ 510 w 510"/>
                <a:gd name="T33" fmla="*/ 170 h 397"/>
                <a:gd name="T34" fmla="*/ 482 w 510"/>
                <a:gd name="T35" fmla="*/ 170 h 397"/>
                <a:gd name="T36" fmla="*/ 425 w 510"/>
                <a:gd name="T37" fmla="*/ 255 h 397"/>
                <a:gd name="T38" fmla="*/ 255 w 510"/>
                <a:gd name="T39" fmla="*/ 284 h 397"/>
                <a:gd name="T40" fmla="*/ 170 w 510"/>
                <a:gd name="T41" fmla="*/ 255 h 397"/>
                <a:gd name="T42" fmla="*/ 142 w 510"/>
                <a:gd name="T43" fmla="*/ 284 h 397"/>
                <a:gd name="T44" fmla="*/ 170 w 510"/>
                <a:gd name="T45" fmla="*/ 312 h 397"/>
                <a:gd name="T46" fmla="*/ 170 w 510"/>
                <a:gd name="T47" fmla="*/ 369 h 397"/>
                <a:gd name="T48" fmla="*/ 85 w 510"/>
                <a:gd name="T49" fmla="*/ 340 h 397"/>
                <a:gd name="T50" fmla="*/ 113 w 510"/>
                <a:gd name="T5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397">
                  <a:moveTo>
                    <a:pt x="113" y="397"/>
                  </a:moveTo>
                  <a:lnTo>
                    <a:pt x="57" y="397"/>
                  </a:lnTo>
                  <a:lnTo>
                    <a:pt x="57" y="369"/>
                  </a:lnTo>
                  <a:lnTo>
                    <a:pt x="0" y="340"/>
                  </a:lnTo>
                  <a:lnTo>
                    <a:pt x="28" y="312"/>
                  </a:lnTo>
                  <a:lnTo>
                    <a:pt x="28" y="255"/>
                  </a:lnTo>
                  <a:lnTo>
                    <a:pt x="57" y="255"/>
                  </a:lnTo>
                  <a:lnTo>
                    <a:pt x="113" y="198"/>
                  </a:lnTo>
                  <a:lnTo>
                    <a:pt x="170" y="227"/>
                  </a:lnTo>
                  <a:lnTo>
                    <a:pt x="283" y="113"/>
                  </a:lnTo>
                  <a:lnTo>
                    <a:pt x="312" y="57"/>
                  </a:lnTo>
                  <a:lnTo>
                    <a:pt x="340" y="57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453" y="113"/>
                  </a:lnTo>
                  <a:lnTo>
                    <a:pt x="510" y="142"/>
                  </a:lnTo>
                  <a:lnTo>
                    <a:pt x="510" y="170"/>
                  </a:lnTo>
                  <a:lnTo>
                    <a:pt x="482" y="170"/>
                  </a:lnTo>
                  <a:lnTo>
                    <a:pt x="425" y="255"/>
                  </a:lnTo>
                  <a:lnTo>
                    <a:pt x="255" y="284"/>
                  </a:lnTo>
                  <a:lnTo>
                    <a:pt x="170" y="255"/>
                  </a:lnTo>
                  <a:lnTo>
                    <a:pt x="142" y="284"/>
                  </a:lnTo>
                  <a:lnTo>
                    <a:pt x="170" y="312"/>
                  </a:lnTo>
                  <a:lnTo>
                    <a:pt x="170" y="369"/>
                  </a:lnTo>
                  <a:lnTo>
                    <a:pt x="85" y="340"/>
                  </a:lnTo>
                  <a:lnTo>
                    <a:pt x="113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8" name="Freeform 748">
              <a:extLst>
                <a:ext uri="{FF2B5EF4-FFF2-40B4-BE49-F238E27FC236}">
                  <a16:creationId xmlns:a16="http://schemas.microsoft.com/office/drawing/2014/main" id="{6556DFA8-680A-4045-8563-7DCB4FFFF7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1295"/>
              <a:ext cx="369" cy="340"/>
            </a:xfrm>
            <a:custGeom>
              <a:avLst/>
              <a:gdLst>
                <a:gd name="T0" fmla="*/ 0 w 369"/>
                <a:gd name="T1" fmla="*/ 226 h 340"/>
                <a:gd name="T2" fmla="*/ 28 w 369"/>
                <a:gd name="T3" fmla="*/ 312 h 340"/>
                <a:gd name="T4" fmla="*/ 57 w 369"/>
                <a:gd name="T5" fmla="*/ 312 h 340"/>
                <a:gd name="T6" fmla="*/ 85 w 369"/>
                <a:gd name="T7" fmla="*/ 340 h 340"/>
                <a:gd name="T8" fmla="*/ 85 w 369"/>
                <a:gd name="T9" fmla="*/ 283 h 340"/>
                <a:gd name="T10" fmla="*/ 114 w 369"/>
                <a:gd name="T11" fmla="*/ 283 h 340"/>
                <a:gd name="T12" fmla="*/ 170 w 369"/>
                <a:gd name="T13" fmla="*/ 226 h 340"/>
                <a:gd name="T14" fmla="*/ 227 w 369"/>
                <a:gd name="T15" fmla="*/ 255 h 340"/>
                <a:gd name="T16" fmla="*/ 340 w 369"/>
                <a:gd name="T17" fmla="*/ 141 h 340"/>
                <a:gd name="T18" fmla="*/ 369 w 369"/>
                <a:gd name="T19" fmla="*/ 85 h 340"/>
                <a:gd name="T20" fmla="*/ 284 w 369"/>
                <a:gd name="T21" fmla="*/ 56 h 340"/>
                <a:gd name="T22" fmla="*/ 255 w 369"/>
                <a:gd name="T23" fmla="*/ 0 h 340"/>
                <a:gd name="T24" fmla="*/ 227 w 369"/>
                <a:gd name="T25" fmla="*/ 0 h 340"/>
                <a:gd name="T26" fmla="*/ 199 w 369"/>
                <a:gd name="T27" fmla="*/ 28 h 340"/>
                <a:gd name="T28" fmla="*/ 114 w 369"/>
                <a:gd name="T29" fmla="*/ 56 h 340"/>
                <a:gd name="T30" fmla="*/ 57 w 369"/>
                <a:gd name="T31" fmla="*/ 113 h 340"/>
                <a:gd name="T32" fmla="*/ 57 w 369"/>
                <a:gd name="T33" fmla="*/ 141 h 340"/>
                <a:gd name="T34" fmla="*/ 114 w 369"/>
                <a:gd name="T35" fmla="*/ 141 h 340"/>
                <a:gd name="T36" fmla="*/ 142 w 369"/>
                <a:gd name="T37" fmla="*/ 198 h 340"/>
                <a:gd name="T38" fmla="*/ 85 w 369"/>
                <a:gd name="T39" fmla="*/ 170 h 340"/>
                <a:gd name="T40" fmla="*/ 57 w 369"/>
                <a:gd name="T41" fmla="*/ 170 h 340"/>
                <a:gd name="T42" fmla="*/ 28 w 369"/>
                <a:gd name="T43" fmla="*/ 226 h 340"/>
                <a:gd name="T44" fmla="*/ 0 w 369"/>
                <a:gd name="T45" fmla="*/ 22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40">
                  <a:moveTo>
                    <a:pt x="0" y="226"/>
                  </a:moveTo>
                  <a:lnTo>
                    <a:pt x="28" y="312"/>
                  </a:lnTo>
                  <a:lnTo>
                    <a:pt x="57" y="312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114" y="283"/>
                  </a:lnTo>
                  <a:lnTo>
                    <a:pt x="170" y="226"/>
                  </a:lnTo>
                  <a:lnTo>
                    <a:pt x="227" y="255"/>
                  </a:lnTo>
                  <a:lnTo>
                    <a:pt x="340" y="141"/>
                  </a:lnTo>
                  <a:lnTo>
                    <a:pt x="369" y="85"/>
                  </a:lnTo>
                  <a:lnTo>
                    <a:pt x="284" y="56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99" y="28"/>
                  </a:lnTo>
                  <a:lnTo>
                    <a:pt x="114" y="56"/>
                  </a:lnTo>
                  <a:lnTo>
                    <a:pt x="57" y="113"/>
                  </a:lnTo>
                  <a:lnTo>
                    <a:pt x="57" y="141"/>
                  </a:lnTo>
                  <a:lnTo>
                    <a:pt x="114" y="141"/>
                  </a:lnTo>
                  <a:lnTo>
                    <a:pt x="142" y="198"/>
                  </a:lnTo>
                  <a:lnTo>
                    <a:pt x="85" y="170"/>
                  </a:lnTo>
                  <a:lnTo>
                    <a:pt x="57" y="170"/>
                  </a:lnTo>
                  <a:lnTo>
                    <a:pt x="28" y="226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9" name="Freeform 749">
              <a:extLst>
                <a:ext uri="{FF2B5EF4-FFF2-40B4-BE49-F238E27FC236}">
                  <a16:creationId xmlns:a16="http://schemas.microsoft.com/office/drawing/2014/main" id="{B9BE7FDD-0490-4783-AF8B-0A6284197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" y="784"/>
              <a:ext cx="510" cy="681"/>
            </a:xfrm>
            <a:custGeom>
              <a:avLst/>
              <a:gdLst>
                <a:gd name="T0" fmla="*/ 340 w 510"/>
                <a:gd name="T1" fmla="*/ 681 h 681"/>
                <a:gd name="T2" fmla="*/ 283 w 510"/>
                <a:gd name="T3" fmla="*/ 652 h 681"/>
                <a:gd name="T4" fmla="*/ 255 w 510"/>
                <a:gd name="T5" fmla="*/ 567 h 681"/>
                <a:gd name="T6" fmla="*/ 198 w 510"/>
                <a:gd name="T7" fmla="*/ 539 h 681"/>
                <a:gd name="T8" fmla="*/ 170 w 510"/>
                <a:gd name="T9" fmla="*/ 596 h 681"/>
                <a:gd name="T10" fmla="*/ 142 w 510"/>
                <a:gd name="T11" fmla="*/ 596 h 681"/>
                <a:gd name="T12" fmla="*/ 57 w 510"/>
                <a:gd name="T13" fmla="*/ 567 h 681"/>
                <a:gd name="T14" fmla="*/ 28 w 510"/>
                <a:gd name="T15" fmla="*/ 511 h 681"/>
                <a:gd name="T16" fmla="*/ 0 w 510"/>
                <a:gd name="T17" fmla="*/ 511 h 681"/>
                <a:gd name="T18" fmla="*/ 28 w 510"/>
                <a:gd name="T19" fmla="*/ 482 h 681"/>
                <a:gd name="T20" fmla="*/ 0 w 510"/>
                <a:gd name="T21" fmla="*/ 426 h 681"/>
                <a:gd name="T22" fmla="*/ 57 w 510"/>
                <a:gd name="T23" fmla="*/ 426 h 681"/>
                <a:gd name="T24" fmla="*/ 85 w 510"/>
                <a:gd name="T25" fmla="*/ 397 h 681"/>
                <a:gd name="T26" fmla="*/ 113 w 510"/>
                <a:gd name="T27" fmla="*/ 369 h 681"/>
                <a:gd name="T28" fmla="*/ 227 w 510"/>
                <a:gd name="T29" fmla="*/ 256 h 681"/>
                <a:gd name="T30" fmla="*/ 227 w 510"/>
                <a:gd name="T31" fmla="*/ 227 h 681"/>
                <a:gd name="T32" fmla="*/ 283 w 510"/>
                <a:gd name="T33" fmla="*/ 114 h 681"/>
                <a:gd name="T34" fmla="*/ 283 w 510"/>
                <a:gd name="T35" fmla="*/ 85 h 681"/>
                <a:gd name="T36" fmla="*/ 255 w 510"/>
                <a:gd name="T37" fmla="*/ 57 h 681"/>
                <a:gd name="T38" fmla="*/ 255 w 510"/>
                <a:gd name="T39" fmla="*/ 29 h 681"/>
                <a:gd name="T40" fmla="*/ 312 w 510"/>
                <a:gd name="T41" fmla="*/ 0 h 681"/>
                <a:gd name="T42" fmla="*/ 340 w 510"/>
                <a:gd name="T43" fmla="*/ 0 h 681"/>
                <a:gd name="T44" fmla="*/ 312 w 510"/>
                <a:gd name="T45" fmla="*/ 29 h 681"/>
                <a:gd name="T46" fmla="*/ 397 w 510"/>
                <a:gd name="T47" fmla="*/ 114 h 681"/>
                <a:gd name="T48" fmla="*/ 425 w 510"/>
                <a:gd name="T49" fmla="*/ 85 h 681"/>
                <a:gd name="T50" fmla="*/ 454 w 510"/>
                <a:gd name="T51" fmla="*/ 114 h 681"/>
                <a:gd name="T52" fmla="*/ 454 w 510"/>
                <a:gd name="T53" fmla="*/ 170 h 681"/>
                <a:gd name="T54" fmla="*/ 482 w 510"/>
                <a:gd name="T55" fmla="*/ 199 h 681"/>
                <a:gd name="T56" fmla="*/ 482 w 510"/>
                <a:gd name="T57" fmla="*/ 284 h 681"/>
                <a:gd name="T58" fmla="*/ 510 w 510"/>
                <a:gd name="T59" fmla="*/ 312 h 681"/>
                <a:gd name="T60" fmla="*/ 482 w 510"/>
                <a:gd name="T61" fmla="*/ 341 h 681"/>
                <a:gd name="T62" fmla="*/ 510 w 510"/>
                <a:gd name="T63" fmla="*/ 426 h 681"/>
                <a:gd name="T64" fmla="*/ 482 w 510"/>
                <a:gd name="T65" fmla="*/ 426 h 681"/>
                <a:gd name="T66" fmla="*/ 482 w 510"/>
                <a:gd name="T67" fmla="*/ 454 h 681"/>
                <a:gd name="T68" fmla="*/ 425 w 510"/>
                <a:gd name="T69" fmla="*/ 511 h 681"/>
                <a:gd name="T70" fmla="*/ 425 w 510"/>
                <a:gd name="T71" fmla="*/ 539 h 681"/>
                <a:gd name="T72" fmla="*/ 397 w 510"/>
                <a:gd name="T73" fmla="*/ 539 h 681"/>
                <a:gd name="T74" fmla="*/ 397 w 510"/>
                <a:gd name="T75" fmla="*/ 567 h 681"/>
                <a:gd name="T76" fmla="*/ 368 w 510"/>
                <a:gd name="T77" fmla="*/ 596 h 681"/>
                <a:gd name="T78" fmla="*/ 368 w 510"/>
                <a:gd name="T79" fmla="*/ 652 h 681"/>
                <a:gd name="T80" fmla="*/ 340 w 510"/>
                <a:gd name="T8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0" h="681">
                  <a:moveTo>
                    <a:pt x="340" y="681"/>
                  </a:moveTo>
                  <a:lnTo>
                    <a:pt x="283" y="652"/>
                  </a:lnTo>
                  <a:lnTo>
                    <a:pt x="255" y="567"/>
                  </a:lnTo>
                  <a:lnTo>
                    <a:pt x="198" y="539"/>
                  </a:lnTo>
                  <a:lnTo>
                    <a:pt x="170" y="596"/>
                  </a:lnTo>
                  <a:lnTo>
                    <a:pt x="142" y="596"/>
                  </a:lnTo>
                  <a:lnTo>
                    <a:pt x="57" y="567"/>
                  </a:lnTo>
                  <a:lnTo>
                    <a:pt x="28" y="511"/>
                  </a:lnTo>
                  <a:lnTo>
                    <a:pt x="0" y="511"/>
                  </a:lnTo>
                  <a:lnTo>
                    <a:pt x="28" y="482"/>
                  </a:lnTo>
                  <a:lnTo>
                    <a:pt x="0" y="426"/>
                  </a:lnTo>
                  <a:lnTo>
                    <a:pt x="57" y="426"/>
                  </a:lnTo>
                  <a:lnTo>
                    <a:pt x="85" y="397"/>
                  </a:lnTo>
                  <a:lnTo>
                    <a:pt x="113" y="369"/>
                  </a:lnTo>
                  <a:lnTo>
                    <a:pt x="227" y="256"/>
                  </a:lnTo>
                  <a:lnTo>
                    <a:pt x="227" y="227"/>
                  </a:lnTo>
                  <a:lnTo>
                    <a:pt x="283" y="114"/>
                  </a:lnTo>
                  <a:lnTo>
                    <a:pt x="283" y="85"/>
                  </a:lnTo>
                  <a:lnTo>
                    <a:pt x="255" y="57"/>
                  </a:lnTo>
                  <a:lnTo>
                    <a:pt x="255" y="29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12" y="29"/>
                  </a:lnTo>
                  <a:lnTo>
                    <a:pt x="397" y="114"/>
                  </a:lnTo>
                  <a:lnTo>
                    <a:pt x="425" y="85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482" y="199"/>
                  </a:lnTo>
                  <a:lnTo>
                    <a:pt x="482" y="284"/>
                  </a:lnTo>
                  <a:lnTo>
                    <a:pt x="510" y="312"/>
                  </a:lnTo>
                  <a:lnTo>
                    <a:pt x="482" y="341"/>
                  </a:lnTo>
                  <a:lnTo>
                    <a:pt x="510" y="426"/>
                  </a:lnTo>
                  <a:lnTo>
                    <a:pt x="482" y="426"/>
                  </a:lnTo>
                  <a:lnTo>
                    <a:pt x="482" y="454"/>
                  </a:lnTo>
                  <a:lnTo>
                    <a:pt x="425" y="511"/>
                  </a:lnTo>
                  <a:lnTo>
                    <a:pt x="425" y="539"/>
                  </a:lnTo>
                  <a:lnTo>
                    <a:pt x="397" y="539"/>
                  </a:lnTo>
                  <a:lnTo>
                    <a:pt x="397" y="567"/>
                  </a:lnTo>
                  <a:lnTo>
                    <a:pt x="368" y="596"/>
                  </a:lnTo>
                  <a:lnTo>
                    <a:pt x="368" y="652"/>
                  </a:lnTo>
                  <a:lnTo>
                    <a:pt x="340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0" name="Freeform 750">
              <a:extLst>
                <a:ext uri="{FF2B5EF4-FFF2-40B4-BE49-F238E27FC236}">
                  <a16:creationId xmlns:a16="http://schemas.microsoft.com/office/drawing/2014/main" id="{6287A763-73C5-4786-B2EC-CB70C9B36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1323"/>
              <a:ext cx="255" cy="227"/>
            </a:xfrm>
            <a:custGeom>
              <a:avLst/>
              <a:gdLst>
                <a:gd name="T0" fmla="*/ 198 w 255"/>
                <a:gd name="T1" fmla="*/ 227 h 227"/>
                <a:gd name="T2" fmla="*/ 113 w 255"/>
                <a:gd name="T3" fmla="*/ 227 h 227"/>
                <a:gd name="T4" fmla="*/ 141 w 255"/>
                <a:gd name="T5" fmla="*/ 198 h 227"/>
                <a:gd name="T6" fmla="*/ 113 w 255"/>
                <a:gd name="T7" fmla="*/ 142 h 227"/>
                <a:gd name="T8" fmla="*/ 85 w 255"/>
                <a:gd name="T9" fmla="*/ 113 h 227"/>
                <a:gd name="T10" fmla="*/ 56 w 255"/>
                <a:gd name="T11" fmla="*/ 142 h 227"/>
                <a:gd name="T12" fmla="*/ 0 w 255"/>
                <a:gd name="T13" fmla="*/ 85 h 227"/>
                <a:gd name="T14" fmla="*/ 0 w 255"/>
                <a:gd name="T15" fmla="*/ 28 h 227"/>
                <a:gd name="T16" fmla="*/ 85 w 255"/>
                <a:gd name="T17" fmla="*/ 0 h 227"/>
                <a:gd name="T18" fmla="*/ 170 w 255"/>
                <a:gd name="T19" fmla="*/ 28 h 227"/>
                <a:gd name="T20" fmla="*/ 141 w 255"/>
                <a:gd name="T21" fmla="*/ 57 h 227"/>
                <a:gd name="T22" fmla="*/ 198 w 255"/>
                <a:gd name="T23" fmla="*/ 28 h 227"/>
                <a:gd name="T24" fmla="*/ 255 w 255"/>
                <a:gd name="T25" fmla="*/ 57 h 227"/>
                <a:gd name="T26" fmla="*/ 255 w 255"/>
                <a:gd name="T27" fmla="*/ 85 h 227"/>
                <a:gd name="T28" fmla="*/ 226 w 255"/>
                <a:gd name="T29" fmla="*/ 113 h 227"/>
                <a:gd name="T30" fmla="*/ 198 w 255"/>
                <a:gd name="T31" fmla="*/ 198 h 227"/>
                <a:gd name="T32" fmla="*/ 198 w 255"/>
                <a:gd name="T3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5" h="227">
                  <a:moveTo>
                    <a:pt x="198" y="227"/>
                  </a:moveTo>
                  <a:lnTo>
                    <a:pt x="113" y="227"/>
                  </a:lnTo>
                  <a:lnTo>
                    <a:pt x="141" y="198"/>
                  </a:lnTo>
                  <a:lnTo>
                    <a:pt x="113" y="142"/>
                  </a:lnTo>
                  <a:lnTo>
                    <a:pt x="85" y="113"/>
                  </a:lnTo>
                  <a:lnTo>
                    <a:pt x="56" y="142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85" y="0"/>
                  </a:lnTo>
                  <a:lnTo>
                    <a:pt x="170" y="28"/>
                  </a:lnTo>
                  <a:lnTo>
                    <a:pt x="141" y="57"/>
                  </a:lnTo>
                  <a:lnTo>
                    <a:pt x="198" y="28"/>
                  </a:lnTo>
                  <a:lnTo>
                    <a:pt x="255" y="57"/>
                  </a:lnTo>
                  <a:lnTo>
                    <a:pt x="255" y="85"/>
                  </a:lnTo>
                  <a:lnTo>
                    <a:pt x="226" y="113"/>
                  </a:lnTo>
                  <a:lnTo>
                    <a:pt x="198" y="198"/>
                  </a:lnTo>
                  <a:lnTo>
                    <a:pt x="198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1" name="Freeform 751">
              <a:extLst>
                <a:ext uri="{FF2B5EF4-FFF2-40B4-BE49-F238E27FC236}">
                  <a16:creationId xmlns:a16="http://schemas.microsoft.com/office/drawing/2014/main" id="{3E366F81-B07F-4042-B5E7-79C22668A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1323"/>
              <a:ext cx="283" cy="340"/>
            </a:xfrm>
            <a:custGeom>
              <a:avLst/>
              <a:gdLst>
                <a:gd name="T0" fmla="*/ 85 w 283"/>
                <a:gd name="T1" fmla="*/ 340 h 340"/>
                <a:gd name="T2" fmla="*/ 56 w 283"/>
                <a:gd name="T3" fmla="*/ 312 h 340"/>
                <a:gd name="T4" fmla="*/ 28 w 283"/>
                <a:gd name="T5" fmla="*/ 227 h 340"/>
                <a:gd name="T6" fmla="*/ 28 w 283"/>
                <a:gd name="T7" fmla="*/ 170 h 340"/>
                <a:gd name="T8" fmla="*/ 56 w 283"/>
                <a:gd name="T9" fmla="*/ 170 h 340"/>
                <a:gd name="T10" fmla="*/ 56 w 283"/>
                <a:gd name="T11" fmla="*/ 113 h 340"/>
                <a:gd name="T12" fmla="*/ 0 w 283"/>
                <a:gd name="T13" fmla="*/ 85 h 340"/>
                <a:gd name="T14" fmla="*/ 28 w 283"/>
                <a:gd name="T15" fmla="*/ 28 h 340"/>
                <a:gd name="T16" fmla="*/ 28 w 283"/>
                <a:gd name="T17" fmla="*/ 0 h 340"/>
                <a:gd name="T18" fmla="*/ 85 w 283"/>
                <a:gd name="T19" fmla="*/ 28 h 340"/>
                <a:gd name="T20" fmla="*/ 142 w 283"/>
                <a:gd name="T21" fmla="*/ 28 h 340"/>
                <a:gd name="T22" fmla="*/ 142 w 283"/>
                <a:gd name="T23" fmla="*/ 85 h 340"/>
                <a:gd name="T24" fmla="*/ 198 w 283"/>
                <a:gd name="T25" fmla="*/ 142 h 340"/>
                <a:gd name="T26" fmla="*/ 227 w 283"/>
                <a:gd name="T27" fmla="*/ 113 h 340"/>
                <a:gd name="T28" fmla="*/ 255 w 283"/>
                <a:gd name="T29" fmla="*/ 142 h 340"/>
                <a:gd name="T30" fmla="*/ 283 w 283"/>
                <a:gd name="T31" fmla="*/ 198 h 340"/>
                <a:gd name="T32" fmla="*/ 255 w 283"/>
                <a:gd name="T33" fmla="*/ 227 h 340"/>
                <a:gd name="T34" fmla="*/ 198 w 283"/>
                <a:gd name="T35" fmla="*/ 255 h 340"/>
                <a:gd name="T36" fmla="*/ 142 w 283"/>
                <a:gd name="T37" fmla="*/ 255 h 340"/>
                <a:gd name="T38" fmla="*/ 85 w 283"/>
                <a:gd name="T39" fmla="*/ 312 h 340"/>
                <a:gd name="T40" fmla="*/ 85 w 283"/>
                <a:gd name="T4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3" h="340">
                  <a:moveTo>
                    <a:pt x="85" y="340"/>
                  </a:moveTo>
                  <a:lnTo>
                    <a:pt x="56" y="312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28" y="0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198" y="142"/>
                  </a:lnTo>
                  <a:lnTo>
                    <a:pt x="227" y="113"/>
                  </a:lnTo>
                  <a:lnTo>
                    <a:pt x="255" y="142"/>
                  </a:lnTo>
                  <a:lnTo>
                    <a:pt x="283" y="198"/>
                  </a:lnTo>
                  <a:lnTo>
                    <a:pt x="255" y="227"/>
                  </a:lnTo>
                  <a:lnTo>
                    <a:pt x="198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85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3" name="Freeform 753">
              <a:extLst>
                <a:ext uri="{FF2B5EF4-FFF2-40B4-BE49-F238E27FC236}">
                  <a16:creationId xmlns:a16="http://schemas.microsoft.com/office/drawing/2014/main" id="{90F4C0B8-62FF-46C0-9DB8-958247BE8A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6" y="1493"/>
              <a:ext cx="57" cy="114"/>
            </a:xfrm>
            <a:custGeom>
              <a:avLst/>
              <a:gdLst>
                <a:gd name="T0" fmla="*/ 57 w 57"/>
                <a:gd name="T1" fmla="*/ 0 h 114"/>
                <a:gd name="T2" fmla="*/ 57 w 57"/>
                <a:gd name="T3" fmla="*/ 57 h 114"/>
                <a:gd name="T4" fmla="*/ 28 w 57"/>
                <a:gd name="T5" fmla="*/ 114 h 114"/>
                <a:gd name="T6" fmla="*/ 0 w 57"/>
                <a:gd name="T7" fmla="*/ 85 h 114"/>
                <a:gd name="T8" fmla="*/ 28 w 57"/>
                <a:gd name="T9" fmla="*/ 57 h 114"/>
                <a:gd name="T10" fmla="*/ 0 w 57"/>
                <a:gd name="T11" fmla="*/ 28 h 114"/>
                <a:gd name="T12" fmla="*/ 57 w 57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14">
                  <a:moveTo>
                    <a:pt x="57" y="0"/>
                  </a:moveTo>
                  <a:lnTo>
                    <a:pt x="57" y="57"/>
                  </a:lnTo>
                  <a:lnTo>
                    <a:pt x="28" y="114"/>
                  </a:lnTo>
                  <a:lnTo>
                    <a:pt x="0" y="85"/>
                  </a:lnTo>
                  <a:lnTo>
                    <a:pt x="28" y="57"/>
                  </a:lnTo>
                  <a:lnTo>
                    <a:pt x="0" y="2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4" name="Freeform 754">
              <a:extLst>
                <a:ext uri="{FF2B5EF4-FFF2-40B4-BE49-F238E27FC236}">
                  <a16:creationId xmlns:a16="http://schemas.microsoft.com/office/drawing/2014/main" id="{F48E18AD-0467-4C9D-BFA3-7FD8C80E2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1" y="1436"/>
              <a:ext cx="114" cy="85"/>
            </a:xfrm>
            <a:custGeom>
              <a:avLst/>
              <a:gdLst>
                <a:gd name="T0" fmla="*/ 57 w 114"/>
                <a:gd name="T1" fmla="*/ 0 h 85"/>
                <a:gd name="T2" fmla="*/ 0 w 114"/>
                <a:gd name="T3" fmla="*/ 29 h 85"/>
                <a:gd name="T4" fmla="*/ 0 w 114"/>
                <a:gd name="T5" fmla="*/ 57 h 85"/>
                <a:gd name="T6" fmla="*/ 29 w 114"/>
                <a:gd name="T7" fmla="*/ 85 h 85"/>
                <a:gd name="T8" fmla="*/ 57 w 114"/>
                <a:gd name="T9" fmla="*/ 57 h 85"/>
                <a:gd name="T10" fmla="*/ 114 w 114"/>
                <a:gd name="T11" fmla="*/ 85 h 85"/>
                <a:gd name="T12" fmla="*/ 114 w 114"/>
                <a:gd name="T13" fmla="*/ 57 h 85"/>
                <a:gd name="T14" fmla="*/ 85 w 114"/>
                <a:gd name="T15" fmla="*/ 0 h 85"/>
                <a:gd name="T16" fmla="*/ 57 w 114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85">
                  <a:moveTo>
                    <a:pt x="57" y="0"/>
                  </a:moveTo>
                  <a:lnTo>
                    <a:pt x="0" y="29"/>
                  </a:lnTo>
                  <a:lnTo>
                    <a:pt x="0" y="57"/>
                  </a:lnTo>
                  <a:lnTo>
                    <a:pt x="29" y="85"/>
                  </a:lnTo>
                  <a:lnTo>
                    <a:pt x="57" y="57"/>
                  </a:lnTo>
                  <a:lnTo>
                    <a:pt x="114" y="85"/>
                  </a:lnTo>
                  <a:lnTo>
                    <a:pt x="114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5" name="Freeform 755">
              <a:extLst>
                <a:ext uri="{FF2B5EF4-FFF2-40B4-BE49-F238E27FC236}">
                  <a16:creationId xmlns:a16="http://schemas.microsoft.com/office/drawing/2014/main" id="{24BBD8F7-B5A1-440B-B23E-9A3CCA6C7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1295"/>
              <a:ext cx="56" cy="85"/>
            </a:xfrm>
            <a:custGeom>
              <a:avLst/>
              <a:gdLst>
                <a:gd name="T0" fmla="*/ 28 w 56"/>
                <a:gd name="T1" fmla="*/ 0 h 85"/>
                <a:gd name="T2" fmla="*/ 0 w 56"/>
                <a:gd name="T3" fmla="*/ 28 h 85"/>
                <a:gd name="T4" fmla="*/ 0 w 56"/>
                <a:gd name="T5" fmla="*/ 56 h 85"/>
                <a:gd name="T6" fmla="*/ 28 w 56"/>
                <a:gd name="T7" fmla="*/ 85 h 85"/>
                <a:gd name="T8" fmla="*/ 56 w 56"/>
                <a:gd name="T9" fmla="*/ 85 h 85"/>
                <a:gd name="T10" fmla="*/ 56 w 56"/>
                <a:gd name="T11" fmla="*/ 28 h 85"/>
                <a:gd name="T12" fmla="*/ 28 w 5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5">
                  <a:moveTo>
                    <a:pt x="28" y="0"/>
                  </a:moveTo>
                  <a:lnTo>
                    <a:pt x="0" y="28"/>
                  </a:lnTo>
                  <a:lnTo>
                    <a:pt x="0" y="56"/>
                  </a:lnTo>
                  <a:lnTo>
                    <a:pt x="28" y="85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6" name="Freeform 756">
              <a:extLst>
                <a:ext uri="{FF2B5EF4-FFF2-40B4-BE49-F238E27FC236}">
                  <a16:creationId xmlns:a16="http://schemas.microsoft.com/office/drawing/2014/main" id="{AA8F873C-4B60-4D88-8046-1C55FDDD0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1890"/>
              <a:ext cx="567" cy="397"/>
            </a:xfrm>
            <a:custGeom>
              <a:avLst/>
              <a:gdLst>
                <a:gd name="T0" fmla="*/ 539 w 567"/>
                <a:gd name="T1" fmla="*/ 0 h 397"/>
                <a:gd name="T2" fmla="*/ 567 w 567"/>
                <a:gd name="T3" fmla="*/ 85 h 397"/>
                <a:gd name="T4" fmla="*/ 539 w 567"/>
                <a:gd name="T5" fmla="*/ 113 h 397"/>
                <a:gd name="T6" fmla="*/ 511 w 567"/>
                <a:gd name="T7" fmla="*/ 113 h 397"/>
                <a:gd name="T8" fmla="*/ 482 w 567"/>
                <a:gd name="T9" fmla="*/ 170 h 397"/>
                <a:gd name="T10" fmla="*/ 482 w 567"/>
                <a:gd name="T11" fmla="*/ 142 h 397"/>
                <a:gd name="T12" fmla="*/ 425 w 567"/>
                <a:gd name="T13" fmla="*/ 170 h 397"/>
                <a:gd name="T14" fmla="*/ 425 w 567"/>
                <a:gd name="T15" fmla="*/ 198 h 397"/>
                <a:gd name="T16" fmla="*/ 369 w 567"/>
                <a:gd name="T17" fmla="*/ 198 h 397"/>
                <a:gd name="T18" fmla="*/ 284 w 567"/>
                <a:gd name="T19" fmla="*/ 227 h 397"/>
                <a:gd name="T20" fmla="*/ 255 w 567"/>
                <a:gd name="T21" fmla="*/ 284 h 397"/>
                <a:gd name="T22" fmla="*/ 227 w 567"/>
                <a:gd name="T23" fmla="*/ 284 h 397"/>
                <a:gd name="T24" fmla="*/ 142 w 567"/>
                <a:gd name="T25" fmla="*/ 369 h 397"/>
                <a:gd name="T26" fmla="*/ 114 w 567"/>
                <a:gd name="T27" fmla="*/ 397 h 397"/>
                <a:gd name="T28" fmla="*/ 85 w 567"/>
                <a:gd name="T29" fmla="*/ 369 h 397"/>
                <a:gd name="T30" fmla="*/ 29 w 567"/>
                <a:gd name="T31" fmla="*/ 397 h 397"/>
                <a:gd name="T32" fmla="*/ 0 w 567"/>
                <a:gd name="T33" fmla="*/ 369 h 397"/>
                <a:gd name="T34" fmla="*/ 85 w 567"/>
                <a:gd name="T35" fmla="*/ 284 h 397"/>
                <a:gd name="T36" fmla="*/ 114 w 567"/>
                <a:gd name="T37" fmla="*/ 312 h 397"/>
                <a:gd name="T38" fmla="*/ 170 w 567"/>
                <a:gd name="T39" fmla="*/ 312 h 397"/>
                <a:gd name="T40" fmla="*/ 170 w 567"/>
                <a:gd name="T41" fmla="*/ 255 h 397"/>
                <a:gd name="T42" fmla="*/ 284 w 567"/>
                <a:gd name="T43" fmla="*/ 170 h 397"/>
                <a:gd name="T44" fmla="*/ 284 w 567"/>
                <a:gd name="T45" fmla="*/ 142 h 397"/>
                <a:gd name="T46" fmla="*/ 255 w 567"/>
                <a:gd name="T47" fmla="*/ 113 h 397"/>
                <a:gd name="T48" fmla="*/ 312 w 567"/>
                <a:gd name="T49" fmla="*/ 85 h 397"/>
                <a:gd name="T50" fmla="*/ 340 w 567"/>
                <a:gd name="T51" fmla="*/ 113 h 397"/>
                <a:gd name="T52" fmla="*/ 340 w 567"/>
                <a:gd name="T53" fmla="*/ 85 h 397"/>
                <a:gd name="T54" fmla="*/ 369 w 567"/>
                <a:gd name="T55" fmla="*/ 57 h 397"/>
                <a:gd name="T56" fmla="*/ 425 w 567"/>
                <a:gd name="T57" fmla="*/ 113 h 397"/>
                <a:gd name="T58" fmla="*/ 454 w 567"/>
                <a:gd name="T59" fmla="*/ 57 h 397"/>
                <a:gd name="T60" fmla="*/ 511 w 567"/>
                <a:gd name="T61" fmla="*/ 57 h 397"/>
                <a:gd name="T62" fmla="*/ 511 w 567"/>
                <a:gd name="T63" fmla="*/ 28 h 397"/>
                <a:gd name="T64" fmla="*/ 539 w 567"/>
                <a:gd name="T6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7" h="397">
                  <a:moveTo>
                    <a:pt x="539" y="0"/>
                  </a:moveTo>
                  <a:lnTo>
                    <a:pt x="567" y="85"/>
                  </a:lnTo>
                  <a:lnTo>
                    <a:pt x="539" y="113"/>
                  </a:lnTo>
                  <a:lnTo>
                    <a:pt x="511" y="113"/>
                  </a:lnTo>
                  <a:lnTo>
                    <a:pt x="482" y="170"/>
                  </a:lnTo>
                  <a:lnTo>
                    <a:pt x="482" y="142"/>
                  </a:lnTo>
                  <a:lnTo>
                    <a:pt x="425" y="170"/>
                  </a:lnTo>
                  <a:lnTo>
                    <a:pt x="425" y="198"/>
                  </a:lnTo>
                  <a:lnTo>
                    <a:pt x="369" y="198"/>
                  </a:lnTo>
                  <a:lnTo>
                    <a:pt x="284" y="227"/>
                  </a:lnTo>
                  <a:lnTo>
                    <a:pt x="255" y="284"/>
                  </a:lnTo>
                  <a:lnTo>
                    <a:pt x="227" y="284"/>
                  </a:lnTo>
                  <a:lnTo>
                    <a:pt x="142" y="369"/>
                  </a:lnTo>
                  <a:lnTo>
                    <a:pt x="114" y="397"/>
                  </a:lnTo>
                  <a:lnTo>
                    <a:pt x="85" y="369"/>
                  </a:lnTo>
                  <a:lnTo>
                    <a:pt x="29" y="397"/>
                  </a:lnTo>
                  <a:lnTo>
                    <a:pt x="0" y="369"/>
                  </a:lnTo>
                  <a:lnTo>
                    <a:pt x="85" y="284"/>
                  </a:lnTo>
                  <a:lnTo>
                    <a:pt x="114" y="312"/>
                  </a:lnTo>
                  <a:lnTo>
                    <a:pt x="170" y="312"/>
                  </a:lnTo>
                  <a:lnTo>
                    <a:pt x="170" y="255"/>
                  </a:lnTo>
                  <a:lnTo>
                    <a:pt x="284" y="170"/>
                  </a:lnTo>
                  <a:lnTo>
                    <a:pt x="284" y="142"/>
                  </a:lnTo>
                  <a:lnTo>
                    <a:pt x="255" y="113"/>
                  </a:lnTo>
                  <a:lnTo>
                    <a:pt x="312" y="85"/>
                  </a:lnTo>
                  <a:lnTo>
                    <a:pt x="340" y="113"/>
                  </a:lnTo>
                  <a:lnTo>
                    <a:pt x="340" y="85"/>
                  </a:lnTo>
                  <a:lnTo>
                    <a:pt x="369" y="57"/>
                  </a:lnTo>
                  <a:lnTo>
                    <a:pt x="425" y="113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28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7" name="Freeform 757">
              <a:extLst>
                <a:ext uri="{FF2B5EF4-FFF2-40B4-BE49-F238E27FC236}">
                  <a16:creationId xmlns:a16="http://schemas.microsoft.com/office/drawing/2014/main" id="{307089D0-561A-4B5C-B755-801C859BD3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259"/>
              <a:ext cx="255" cy="396"/>
            </a:xfrm>
            <a:custGeom>
              <a:avLst/>
              <a:gdLst>
                <a:gd name="T0" fmla="*/ 29 w 255"/>
                <a:gd name="T1" fmla="*/ 28 h 396"/>
                <a:gd name="T2" fmla="*/ 57 w 255"/>
                <a:gd name="T3" fmla="*/ 0 h 396"/>
                <a:gd name="T4" fmla="*/ 85 w 255"/>
                <a:gd name="T5" fmla="*/ 113 h 396"/>
                <a:gd name="T6" fmla="*/ 114 w 255"/>
                <a:gd name="T7" fmla="*/ 85 h 396"/>
                <a:gd name="T8" fmla="*/ 142 w 255"/>
                <a:gd name="T9" fmla="*/ 113 h 396"/>
                <a:gd name="T10" fmla="*/ 142 w 255"/>
                <a:gd name="T11" fmla="*/ 85 h 396"/>
                <a:gd name="T12" fmla="*/ 199 w 255"/>
                <a:gd name="T13" fmla="*/ 113 h 396"/>
                <a:gd name="T14" fmla="*/ 142 w 255"/>
                <a:gd name="T15" fmla="*/ 198 h 396"/>
                <a:gd name="T16" fmla="*/ 142 w 255"/>
                <a:gd name="T17" fmla="*/ 226 h 396"/>
                <a:gd name="T18" fmla="*/ 255 w 255"/>
                <a:gd name="T19" fmla="*/ 311 h 396"/>
                <a:gd name="T20" fmla="*/ 199 w 255"/>
                <a:gd name="T21" fmla="*/ 311 h 396"/>
                <a:gd name="T22" fmla="*/ 227 w 255"/>
                <a:gd name="T23" fmla="*/ 340 h 396"/>
                <a:gd name="T24" fmla="*/ 142 w 255"/>
                <a:gd name="T25" fmla="*/ 368 h 396"/>
                <a:gd name="T26" fmla="*/ 114 w 255"/>
                <a:gd name="T27" fmla="*/ 396 h 396"/>
                <a:gd name="T28" fmla="*/ 114 w 255"/>
                <a:gd name="T29" fmla="*/ 368 h 396"/>
                <a:gd name="T30" fmla="*/ 114 w 255"/>
                <a:gd name="T31" fmla="*/ 311 h 396"/>
                <a:gd name="T32" fmla="*/ 85 w 255"/>
                <a:gd name="T33" fmla="*/ 311 h 396"/>
                <a:gd name="T34" fmla="*/ 57 w 255"/>
                <a:gd name="T35" fmla="*/ 340 h 396"/>
                <a:gd name="T36" fmla="*/ 29 w 255"/>
                <a:gd name="T37" fmla="*/ 340 h 396"/>
                <a:gd name="T38" fmla="*/ 0 w 255"/>
                <a:gd name="T39" fmla="*/ 283 h 396"/>
                <a:gd name="T40" fmla="*/ 29 w 255"/>
                <a:gd name="T41" fmla="*/ 255 h 396"/>
                <a:gd name="T42" fmla="*/ 29 w 255"/>
                <a:gd name="T43" fmla="*/ 226 h 396"/>
                <a:gd name="T44" fmla="*/ 0 w 255"/>
                <a:gd name="T45" fmla="*/ 198 h 396"/>
                <a:gd name="T46" fmla="*/ 57 w 255"/>
                <a:gd name="T47" fmla="*/ 85 h 396"/>
                <a:gd name="T48" fmla="*/ 57 w 255"/>
                <a:gd name="T49" fmla="*/ 56 h 396"/>
                <a:gd name="T50" fmla="*/ 29 w 255"/>
                <a:gd name="T51" fmla="*/ 28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5" h="396">
                  <a:moveTo>
                    <a:pt x="29" y="28"/>
                  </a:moveTo>
                  <a:lnTo>
                    <a:pt x="57" y="0"/>
                  </a:lnTo>
                  <a:lnTo>
                    <a:pt x="85" y="113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142" y="85"/>
                  </a:lnTo>
                  <a:lnTo>
                    <a:pt x="199" y="113"/>
                  </a:lnTo>
                  <a:lnTo>
                    <a:pt x="142" y="198"/>
                  </a:lnTo>
                  <a:lnTo>
                    <a:pt x="142" y="226"/>
                  </a:lnTo>
                  <a:lnTo>
                    <a:pt x="255" y="311"/>
                  </a:lnTo>
                  <a:lnTo>
                    <a:pt x="199" y="311"/>
                  </a:lnTo>
                  <a:lnTo>
                    <a:pt x="227" y="340"/>
                  </a:lnTo>
                  <a:lnTo>
                    <a:pt x="142" y="368"/>
                  </a:lnTo>
                  <a:lnTo>
                    <a:pt x="114" y="396"/>
                  </a:lnTo>
                  <a:lnTo>
                    <a:pt x="114" y="368"/>
                  </a:lnTo>
                  <a:lnTo>
                    <a:pt x="114" y="311"/>
                  </a:lnTo>
                  <a:lnTo>
                    <a:pt x="85" y="311"/>
                  </a:lnTo>
                  <a:lnTo>
                    <a:pt x="57" y="340"/>
                  </a:lnTo>
                  <a:lnTo>
                    <a:pt x="29" y="340"/>
                  </a:lnTo>
                  <a:lnTo>
                    <a:pt x="0" y="283"/>
                  </a:lnTo>
                  <a:lnTo>
                    <a:pt x="29" y="255"/>
                  </a:lnTo>
                  <a:lnTo>
                    <a:pt x="29" y="226"/>
                  </a:lnTo>
                  <a:lnTo>
                    <a:pt x="0" y="198"/>
                  </a:lnTo>
                  <a:lnTo>
                    <a:pt x="57" y="85"/>
                  </a:lnTo>
                  <a:lnTo>
                    <a:pt x="57" y="56"/>
                  </a:lnTo>
                  <a:lnTo>
                    <a:pt x="29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8" name="Freeform 758">
              <a:extLst>
                <a:ext uri="{FF2B5EF4-FFF2-40B4-BE49-F238E27FC236}">
                  <a16:creationId xmlns:a16="http://schemas.microsoft.com/office/drawing/2014/main" id="{2FEFE04F-EF08-4D48-AE57-6C05DC2D2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287"/>
              <a:ext cx="170" cy="227"/>
            </a:xfrm>
            <a:custGeom>
              <a:avLst/>
              <a:gdLst>
                <a:gd name="T0" fmla="*/ 142 w 170"/>
                <a:gd name="T1" fmla="*/ 0 h 227"/>
                <a:gd name="T2" fmla="*/ 170 w 170"/>
                <a:gd name="T3" fmla="*/ 28 h 227"/>
                <a:gd name="T4" fmla="*/ 170 w 170"/>
                <a:gd name="T5" fmla="*/ 57 h 227"/>
                <a:gd name="T6" fmla="*/ 113 w 170"/>
                <a:gd name="T7" fmla="*/ 170 h 227"/>
                <a:gd name="T8" fmla="*/ 142 w 170"/>
                <a:gd name="T9" fmla="*/ 198 h 227"/>
                <a:gd name="T10" fmla="*/ 142 w 170"/>
                <a:gd name="T11" fmla="*/ 227 h 227"/>
                <a:gd name="T12" fmla="*/ 113 w 170"/>
                <a:gd name="T13" fmla="*/ 198 h 227"/>
                <a:gd name="T14" fmla="*/ 85 w 170"/>
                <a:gd name="T15" fmla="*/ 227 h 227"/>
                <a:gd name="T16" fmla="*/ 28 w 170"/>
                <a:gd name="T17" fmla="*/ 227 h 227"/>
                <a:gd name="T18" fmla="*/ 0 w 170"/>
                <a:gd name="T19" fmla="*/ 142 h 227"/>
                <a:gd name="T20" fmla="*/ 57 w 170"/>
                <a:gd name="T21" fmla="*/ 170 h 227"/>
                <a:gd name="T22" fmla="*/ 57 w 170"/>
                <a:gd name="T23" fmla="*/ 142 h 227"/>
                <a:gd name="T24" fmla="*/ 113 w 170"/>
                <a:gd name="T25" fmla="*/ 142 h 227"/>
                <a:gd name="T26" fmla="*/ 113 w 170"/>
                <a:gd name="T27" fmla="*/ 85 h 227"/>
                <a:gd name="T28" fmla="*/ 142 w 170"/>
                <a:gd name="T29" fmla="*/ 28 h 227"/>
                <a:gd name="T30" fmla="*/ 142 w 170"/>
                <a:gd name="T3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227">
                  <a:moveTo>
                    <a:pt x="142" y="0"/>
                  </a:moveTo>
                  <a:lnTo>
                    <a:pt x="170" y="28"/>
                  </a:lnTo>
                  <a:lnTo>
                    <a:pt x="170" y="57"/>
                  </a:lnTo>
                  <a:lnTo>
                    <a:pt x="113" y="170"/>
                  </a:lnTo>
                  <a:lnTo>
                    <a:pt x="142" y="198"/>
                  </a:lnTo>
                  <a:lnTo>
                    <a:pt x="142" y="227"/>
                  </a:lnTo>
                  <a:lnTo>
                    <a:pt x="113" y="198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42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113" y="142"/>
                  </a:lnTo>
                  <a:lnTo>
                    <a:pt x="113" y="85"/>
                  </a:lnTo>
                  <a:lnTo>
                    <a:pt x="142" y="28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9" name="Freeform 759">
              <a:extLst>
                <a:ext uri="{FF2B5EF4-FFF2-40B4-BE49-F238E27FC236}">
                  <a16:creationId xmlns:a16="http://schemas.microsoft.com/office/drawing/2014/main" id="{FBE3D87D-0013-47C2-B124-CD4142020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174"/>
              <a:ext cx="199" cy="283"/>
            </a:xfrm>
            <a:custGeom>
              <a:avLst/>
              <a:gdLst>
                <a:gd name="T0" fmla="*/ 85 w 199"/>
                <a:gd name="T1" fmla="*/ 85 h 283"/>
                <a:gd name="T2" fmla="*/ 114 w 199"/>
                <a:gd name="T3" fmla="*/ 113 h 283"/>
                <a:gd name="T4" fmla="*/ 170 w 199"/>
                <a:gd name="T5" fmla="*/ 85 h 283"/>
                <a:gd name="T6" fmla="*/ 199 w 199"/>
                <a:gd name="T7" fmla="*/ 113 h 283"/>
                <a:gd name="T8" fmla="*/ 199 w 199"/>
                <a:gd name="T9" fmla="*/ 141 h 283"/>
                <a:gd name="T10" fmla="*/ 170 w 199"/>
                <a:gd name="T11" fmla="*/ 198 h 283"/>
                <a:gd name="T12" fmla="*/ 170 w 199"/>
                <a:gd name="T13" fmla="*/ 255 h 283"/>
                <a:gd name="T14" fmla="*/ 114 w 199"/>
                <a:gd name="T15" fmla="*/ 255 h 283"/>
                <a:gd name="T16" fmla="*/ 114 w 199"/>
                <a:gd name="T17" fmla="*/ 283 h 283"/>
                <a:gd name="T18" fmla="*/ 57 w 199"/>
                <a:gd name="T19" fmla="*/ 255 h 283"/>
                <a:gd name="T20" fmla="*/ 0 w 199"/>
                <a:gd name="T21" fmla="*/ 170 h 283"/>
                <a:gd name="T22" fmla="*/ 0 w 199"/>
                <a:gd name="T23" fmla="*/ 85 h 283"/>
                <a:gd name="T24" fmla="*/ 29 w 199"/>
                <a:gd name="T25" fmla="*/ 28 h 283"/>
                <a:gd name="T26" fmla="*/ 0 w 199"/>
                <a:gd name="T27" fmla="*/ 0 h 283"/>
                <a:gd name="T28" fmla="*/ 57 w 199"/>
                <a:gd name="T29" fmla="*/ 28 h 283"/>
                <a:gd name="T30" fmla="*/ 85 w 199"/>
                <a:gd name="T31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9" h="283">
                  <a:moveTo>
                    <a:pt x="85" y="85"/>
                  </a:moveTo>
                  <a:lnTo>
                    <a:pt x="114" y="113"/>
                  </a:lnTo>
                  <a:lnTo>
                    <a:pt x="170" y="85"/>
                  </a:lnTo>
                  <a:lnTo>
                    <a:pt x="199" y="113"/>
                  </a:lnTo>
                  <a:lnTo>
                    <a:pt x="199" y="141"/>
                  </a:lnTo>
                  <a:lnTo>
                    <a:pt x="170" y="198"/>
                  </a:lnTo>
                  <a:lnTo>
                    <a:pt x="170" y="255"/>
                  </a:lnTo>
                  <a:lnTo>
                    <a:pt x="114" y="255"/>
                  </a:lnTo>
                  <a:lnTo>
                    <a:pt x="114" y="283"/>
                  </a:lnTo>
                  <a:lnTo>
                    <a:pt x="57" y="255"/>
                  </a:lnTo>
                  <a:lnTo>
                    <a:pt x="0" y="170"/>
                  </a:lnTo>
                  <a:lnTo>
                    <a:pt x="0" y="85"/>
                  </a:lnTo>
                  <a:lnTo>
                    <a:pt x="29" y="28"/>
                  </a:lnTo>
                  <a:lnTo>
                    <a:pt x="0" y="0"/>
                  </a:lnTo>
                  <a:lnTo>
                    <a:pt x="57" y="28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01" name="Freeform 761">
              <a:extLst>
                <a:ext uri="{FF2B5EF4-FFF2-40B4-BE49-F238E27FC236}">
                  <a16:creationId xmlns:a16="http://schemas.microsoft.com/office/drawing/2014/main" id="{A8D2C2FB-66A4-4BAE-B98F-72948BE7A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570"/>
              <a:ext cx="142" cy="142"/>
            </a:xfrm>
            <a:custGeom>
              <a:avLst/>
              <a:gdLst>
                <a:gd name="T0" fmla="*/ 29 w 142"/>
                <a:gd name="T1" fmla="*/ 29 h 142"/>
                <a:gd name="T2" fmla="*/ 57 w 142"/>
                <a:gd name="T3" fmla="*/ 29 h 142"/>
                <a:gd name="T4" fmla="*/ 85 w 142"/>
                <a:gd name="T5" fmla="*/ 0 h 142"/>
                <a:gd name="T6" fmla="*/ 114 w 142"/>
                <a:gd name="T7" fmla="*/ 0 h 142"/>
                <a:gd name="T8" fmla="*/ 114 w 142"/>
                <a:gd name="T9" fmla="*/ 85 h 142"/>
                <a:gd name="T10" fmla="*/ 142 w 142"/>
                <a:gd name="T11" fmla="*/ 114 h 142"/>
                <a:gd name="T12" fmla="*/ 85 w 142"/>
                <a:gd name="T13" fmla="*/ 142 h 142"/>
                <a:gd name="T14" fmla="*/ 29 w 142"/>
                <a:gd name="T15" fmla="*/ 114 h 142"/>
                <a:gd name="T16" fmla="*/ 0 w 142"/>
                <a:gd name="T17" fmla="*/ 85 h 142"/>
                <a:gd name="T18" fmla="*/ 0 w 142"/>
                <a:gd name="T19" fmla="*/ 57 h 142"/>
                <a:gd name="T20" fmla="*/ 29 w 142"/>
                <a:gd name="T21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42">
                  <a:moveTo>
                    <a:pt x="29" y="29"/>
                  </a:moveTo>
                  <a:lnTo>
                    <a:pt x="57" y="29"/>
                  </a:lnTo>
                  <a:lnTo>
                    <a:pt x="85" y="0"/>
                  </a:lnTo>
                  <a:lnTo>
                    <a:pt x="114" y="0"/>
                  </a:lnTo>
                  <a:lnTo>
                    <a:pt x="114" y="85"/>
                  </a:lnTo>
                  <a:lnTo>
                    <a:pt x="142" y="114"/>
                  </a:lnTo>
                  <a:lnTo>
                    <a:pt x="85" y="142"/>
                  </a:lnTo>
                  <a:lnTo>
                    <a:pt x="29" y="114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29" y="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02" name="Freeform 762">
              <a:extLst>
                <a:ext uri="{FF2B5EF4-FFF2-40B4-BE49-F238E27FC236}">
                  <a16:creationId xmlns:a16="http://schemas.microsoft.com/office/drawing/2014/main" id="{CF1E717E-0786-4545-9566-3ECCE5861B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485"/>
              <a:ext cx="142" cy="199"/>
            </a:xfrm>
            <a:custGeom>
              <a:avLst/>
              <a:gdLst>
                <a:gd name="T0" fmla="*/ 113 w 142"/>
                <a:gd name="T1" fmla="*/ 170 h 199"/>
                <a:gd name="T2" fmla="*/ 113 w 142"/>
                <a:gd name="T3" fmla="*/ 142 h 199"/>
                <a:gd name="T4" fmla="*/ 142 w 142"/>
                <a:gd name="T5" fmla="*/ 114 h 199"/>
                <a:gd name="T6" fmla="*/ 113 w 142"/>
                <a:gd name="T7" fmla="*/ 57 h 199"/>
                <a:gd name="T8" fmla="*/ 142 w 142"/>
                <a:gd name="T9" fmla="*/ 29 h 199"/>
                <a:gd name="T10" fmla="*/ 113 w 142"/>
                <a:gd name="T11" fmla="*/ 0 h 199"/>
                <a:gd name="T12" fmla="*/ 85 w 142"/>
                <a:gd name="T13" fmla="*/ 29 h 199"/>
                <a:gd name="T14" fmla="*/ 28 w 142"/>
                <a:gd name="T15" fmla="*/ 29 h 199"/>
                <a:gd name="T16" fmla="*/ 0 w 142"/>
                <a:gd name="T17" fmla="*/ 85 h 199"/>
                <a:gd name="T18" fmla="*/ 57 w 142"/>
                <a:gd name="T19" fmla="*/ 114 h 199"/>
                <a:gd name="T20" fmla="*/ 57 w 142"/>
                <a:gd name="T21" fmla="*/ 170 h 199"/>
                <a:gd name="T22" fmla="*/ 85 w 142"/>
                <a:gd name="T23" fmla="*/ 199 h 199"/>
                <a:gd name="T24" fmla="*/ 113 w 142"/>
                <a:gd name="T25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99">
                  <a:moveTo>
                    <a:pt x="113" y="170"/>
                  </a:moveTo>
                  <a:lnTo>
                    <a:pt x="113" y="142"/>
                  </a:lnTo>
                  <a:lnTo>
                    <a:pt x="142" y="114"/>
                  </a:lnTo>
                  <a:lnTo>
                    <a:pt x="113" y="57"/>
                  </a:lnTo>
                  <a:lnTo>
                    <a:pt x="142" y="29"/>
                  </a:lnTo>
                  <a:lnTo>
                    <a:pt x="113" y="0"/>
                  </a:lnTo>
                  <a:lnTo>
                    <a:pt x="85" y="29"/>
                  </a:lnTo>
                  <a:lnTo>
                    <a:pt x="28" y="29"/>
                  </a:lnTo>
                  <a:lnTo>
                    <a:pt x="0" y="85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85" y="199"/>
                  </a:lnTo>
                  <a:lnTo>
                    <a:pt x="113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03" name="Freeform 763">
              <a:extLst>
                <a:ext uri="{FF2B5EF4-FFF2-40B4-BE49-F238E27FC236}">
                  <a16:creationId xmlns:a16="http://schemas.microsoft.com/office/drawing/2014/main" id="{A578B870-A08E-4EBD-9DDB-3BB90CC88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2684"/>
              <a:ext cx="170" cy="198"/>
            </a:xfrm>
            <a:custGeom>
              <a:avLst/>
              <a:gdLst>
                <a:gd name="T0" fmla="*/ 170 w 170"/>
                <a:gd name="T1" fmla="*/ 0 h 198"/>
                <a:gd name="T2" fmla="*/ 113 w 170"/>
                <a:gd name="T3" fmla="*/ 28 h 198"/>
                <a:gd name="T4" fmla="*/ 57 w 170"/>
                <a:gd name="T5" fmla="*/ 0 h 198"/>
                <a:gd name="T6" fmla="*/ 57 w 170"/>
                <a:gd name="T7" fmla="*/ 57 h 198"/>
                <a:gd name="T8" fmla="*/ 0 w 170"/>
                <a:gd name="T9" fmla="*/ 113 h 198"/>
                <a:gd name="T10" fmla="*/ 28 w 170"/>
                <a:gd name="T11" fmla="*/ 170 h 198"/>
                <a:gd name="T12" fmla="*/ 85 w 170"/>
                <a:gd name="T13" fmla="*/ 198 h 198"/>
                <a:gd name="T14" fmla="*/ 85 w 170"/>
                <a:gd name="T15" fmla="*/ 113 h 198"/>
                <a:gd name="T16" fmla="*/ 170 w 170"/>
                <a:gd name="T17" fmla="*/ 28 h 198"/>
                <a:gd name="T18" fmla="*/ 170 w 170"/>
                <a:gd name="T1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98">
                  <a:moveTo>
                    <a:pt x="170" y="0"/>
                  </a:moveTo>
                  <a:lnTo>
                    <a:pt x="113" y="28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170" y="28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04" name="Freeform 764">
              <a:extLst>
                <a:ext uri="{FF2B5EF4-FFF2-40B4-BE49-F238E27FC236}">
                  <a16:creationId xmlns:a16="http://schemas.microsoft.com/office/drawing/2014/main" id="{E0A5D19D-5755-497A-BA42-22DAD2F47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797"/>
              <a:ext cx="170" cy="142"/>
            </a:xfrm>
            <a:custGeom>
              <a:avLst/>
              <a:gdLst>
                <a:gd name="T0" fmla="*/ 85 w 170"/>
                <a:gd name="T1" fmla="*/ 0 h 142"/>
                <a:gd name="T2" fmla="*/ 28 w 170"/>
                <a:gd name="T3" fmla="*/ 29 h 142"/>
                <a:gd name="T4" fmla="*/ 0 w 170"/>
                <a:gd name="T5" fmla="*/ 57 h 142"/>
                <a:gd name="T6" fmla="*/ 0 w 170"/>
                <a:gd name="T7" fmla="*/ 114 h 142"/>
                <a:gd name="T8" fmla="*/ 28 w 170"/>
                <a:gd name="T9" fmla="*/ 142 h 142"/>
                <a:gd name="T10" fmla="*/ 113 w 170"/>
                <a:gd name="T11" fmla="*/ 142 h 142"/>
                <a:gd name="T12" fmla="*/ 170 w 170"/>
                <a:gd name="T13" fmla="*/ 85 h 142"/>
                <a:gd name="T14" fmla="*/ 113 w 170"/>
                <a:gd name="T15" fmla="*/ 57 h 142"/>
                <a:gd name="T16" fmla="*/ 85 w 170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42">
                  <a:moveTo>
                    <a:pt x="85" y="0"/>
                  </a:moveTo>
                  <a:lnTo>
                    <a:pt x="28" y="29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113" y="142"/>
                  </a:lnTo>
                  <a:lnTo>
                    <a:pt x="170" y="85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05" name="Freeform 765">
              <a:extLst>
                <a:ext uri="{FF2B5EF4-FFF2-40B4-BE49-F238E27FC236}">
                  <a16:creationId xmlns:a16="http://schemas.microsoft.com/office/drawing/2014/main" id="{61B238A0-FD75-4174-A98D-43A7049635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2939"/>
              <a:ext cx="114" cy="85"/>
            </a:xfrm>
            <a:custGeom>
              <a:avLst/>
              <a:gdLst>
                <a:gd name="T0" fmla="*/ 85 w 114"/>
                <a:gd name="T1" fmla="*/ 0 h 85"/>
                <a:gd name="T2" fmla="*/ 0 w 114"/>
                <a:gd name="T3" fmla="*/ 0 h 85"/>
                <a:gd name="T4" fmla="*/ 29 w 114"/>
                <a:gd name="T5" fmla="*/ 57 h 85"/>
                <a:gd name="T6" fmla="*/ 85 w 114"/>
                <a:gd name="T7" fmla="*/ 85 h 85"/>
                <a:gd name="T8" fmla="*/ 114 w 114"/>
                <a:gd name="T9" fmla="*/ 85 h 85"/>
                <a:gd name="T10" fmla="*/ 57 w 114"/>
                <a:gd name="T11" fmla="*/ 28 h 85"/>
                <a:gd name="T12" fmla="*/ 85 w 114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85">
                  <a:moveTo>
                    <a:pt x="85" y="0"/>
                  </a:moveTo>
                  <a:lnTo>
                    <a:pt x="0" y="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114" y="85"/>
                  </a:lnTo>
                  <a:lnTo>
                    <a:pt x="57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06" name="Freeform 766">
              <a:extLst>
                <a:ext uri="{FF2B5EF4-FFF2-40B4-BE49-F238E27FC236}">
                  <a16:creationId xmlns:a16="http://schemas.microsoft.com/office/drawing/2014/main" id="{02DDA246-C486-4F87-9982-3972FA326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996"/>
              <a:ext cx="283" cy="198"/>
            </a:xfrm>
            <a:custGeom>
              <a:avLst/>
              <a:gdLst>
                <a:gd name="T0" fmla="*/ 142 w 283"/>
                <a:gd name="T1" fmla="*/ 28 h 198"/>
                <a:gd name="T2" fmla="*/ 113 w 283"/>
                <a:gd name="T3" fmla="*/ 28 h 198"/>
                <a:gd name="T4" fmla="*/ 57 w 283"/>
                <a:gd name="T5" fmla="*/ 0 h 198"/>
                <a:gd name="T6" fmla="*/ 0 w 283"/>
                <a:gd name="T7" fmla="*/ 28 h 198"/>
                <a:gd name="T8" fmla="*/ 0 w 283"/>
                <a:gd name="T9" fmla="*/ 85 h 198"/>
                <a:gd name="T10" fmla="*/ 0 w 283"/>
                <a:gd name="T11" fmla="*/ 141 h 198"/>
                <a:gd name="T12" fmla="*/ 28 w 283"/>
                <a:gd name="T13" fmla="*/ 141 h 198"/>
                <a:gd name="T14" fmla="*/ 85 w 283"/>
                <a:gd name="T15" fmla="*/ 198 h 198"/>
                <a:gd name="T16" fmla="*/ 113 w 283"/>
                <a:gd name="T17" fmla="*/ 198 h 198"/>
                <a:gd name="T18" fmla="*/ 170 w 283"/>
                <a:gd name="T19" fmla="*/ 198 h 198"/>
                <a:gd name="T20" fmla="*/ 255 w 283"/>
                <a:gd name="T21" fmla="*/ 113 h 198"/>
                <a:gd name="T22" fmla="*/ 283 w 283"/>
                <a:gd name="T23" fmla="*/ 113 h 198"/>
                <a:gd name="T24" fmla="*/ 283 w 283"/>
                <a:gd name="T25" fmla="*/ 56 h 198"/>
                <a:gd name="T26" fmla="*/ 255 w 283"/>
                <a:gd name="T27" fmla="*/ 56 h 198"/>
                <a:gd name="T28" fmla="*/ 283 w 283"/>
                <a:gd name="T29" fmla="*/ 28 h 198"/>
                <a:gd name="T30" fmla="*/ 255 w 283"/>
                <a:gd name="T31" fmla="*/ 0 h 198"/>
                <a:gd name="T32" fmla="*/ 170 w 283"/>
                <a:gd name="T33" fmla="*/ 28 h 198"/>
                <a:gd name="T34" fmla="*/ 170 w 283"/>
                <a:gd name="T35" fmla="*/ 85 h 198"/>
                <a:gd name="T36" fmla="*/ 142 w 283"/>
                <a:gd name="T37" fmla="*/ 56 h 198"/>
                <a:gd name="T38" fmla="*/ 142 w 283"/>
                <a:gd name="T39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198">
                  <a:moveTo>
                    <a:pt x="142" y="28"/>
                  </a:moveTo>
                  <a:lnTo>
                    <a:pt x="113" y="28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0" y="141"/>
                  </a:lnTo>
                  <a:lnTo>
                    <a:pt x="28" y="141"/>
                  </a:lnTo>
                  <a:lnTo>
                    <a:pt x="85" y="198"/>
                  </a:lnTo>
                  <a:lnTo>
                    <a:pt x="113" y="198"/>
                  </a:lnTo>
                  <a:lnTo>
                    <a:pt x="170" y="198"/>
                  </a:lnTo>
                  <a:lnTo>
                    <a:pt x="255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255" y="56"/>
                  </a:lnTo>
                  <a:lnTo>
                    <a:pt x="283" y="28"/>
                  </a:lnTo>
                  <a:lnTo>
                    <a:pt x="255" y="0"/>
                  </a:lnTo>
                  <a:lnTo>
                    <a:pt x="170" y="28"/>
                  </a:lnTo>
                  <a:lnTo>
                    <a:pt x="170" y="85"/>
                  </a:lnTo>
                  <a:lnTo>
                    <a:pt x="142" y="56"/>
                  </a:lnTo>
                  <a:lnTo>
                    <a:pt x="142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07" name="Freeform 767">
              <a:extLst>
                <a:ext uri="{FF2B5EF4-FFF2-40B4-BE49-F238E27FC236}">
                  <a16:creationId xmlns:a16="http://schemas.microsoft.com/office/drawing/2014/main" id="{289D90BA-8B58-4698-8AC9-F9BA274CC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" y="3024"/>
              <a:ext cx="199" cy="283"/>
            </a:xfrm>
            <a:custGeom>
              <a:avLst/>
              <a:gdLst>
                <a:gd name="T0" fmla="*/ 114 w 199"/>
                <a:gd name="T1" fmla="*/ 113 h 283"/>
                <a:gd name="T2" fmla="*/ 114 w 199"/>
                <a:gd name="T3" fmla="*/ 57 h 283"/>
                <a:gd name="T4" fmla="*/ 86 w 199"/>
                <a:gd name="T5" fmla="*/ 57 h 283"/>
                <a:gd name="T6" fmla="*/ 86 w 199"/>
                <a:gd name="T7" fmla="*/ 28 h 283"/>
                <a:gd name="T8" fmla="*/ 57 w 199"/>
                <a:gd name="T9" fmla="*/ 0 h 283"/>
                <a:gd name="T10" fmla="*/ 29 w 199"/>
                <a:gd name="T11" fmla="*/ 57 h 283"/>
                <a:gd name="T12" fmla="*/ 57 w 199"/>
                <a:gd name="T13" fmla="*/ 57 h 283"/>
                <a:gd name="T14" fmla="*/ 0 w 199"/>
                <a:gd name="T15" fmla="*/ 113 h 283"/>
                <a:gd name="T16" fmla="*/ 29 w 199"/>
                <a:gd name="T17" fmla="*/ 142 h 283"/>
                <a:gd name="T18" fmla="*/ 29 w 199"/>
                <a:gd name="T19" fmla="*/ 113 h 283"/>
                <a:gd name="T20" fmla="*/ 57 w 199"/>
                <a:gd name="T21" fmla="*/ 142 h 283"/>
                <a:gd name="T22" fmla="*/ 29 w 199"/>
                <a:gd name="T23" fmla="*/ 170 h 283"/>
                <a:gd name="T24" fmla="*/ 29 w 199"/>
                <a:gd name="T25" fmla="*/ 198 h 283"/>
                <a:gd name="T26" fmla="*/ 57 w 199"/>
                <a:gd name="T27" fmla="*/ 198 h 283"/>
                <a:gd name="T28" fmla="*/ 57 w 199"/>
                <a:gd name="T29" fmla="*/ 227 h 283"/>
                <a:gd name="T30" fmla="*/ 114 w 199"/>
                <a:gd name="T31" fmla="*/ 283 h 283"/>
                <a:gd name="T32" fmla="*/ 142 w 199"/>
                <a:gd name="T33" fmla="*/ 255 h 283"/>
                <a:gd name="T34" fmla="*/ 142 w 199"/>
                <a:gd name="T35" fmla="*/ 227 h 283"/>
                <a:gd name="T36" fmla="*/ 199 w 199"/>
                <a:gd name="T37" fmla="*/ 198 h 283"/>
                <a:gd name="T38" fmla="*/ 199 w 199"/>
                <a:gd name="T39" fmla="*/ 170 h 283"/>
                <a:gd name="T40" fmla="*/ 142 w 199"/>
                <a:gd name="T41" fmla="*/ 113 h 283"/>
                <a:gd name="T42" fmla="*/ 114 w 199"/>
                <a:gd name="T43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9" h="283">
                  <a:moveTo>
                    <a:pt x="114" y="113"/>
                  </a:moveTo>
                  <a:lnTo>
                    <a:pt x="114" y="57"/>
                  </a:lnTo>
                  <a:lnTo>
                    <a:pt x="86" y="57"/>
                  </a:lnTo>
                  <a:lnTo>
                    <a:pt x="86" y="28"/>
                  </a:lnTo>
                  <a:lnTo>
                    <a:pt x="57" y="0"/>
                  </a:lnTo>
                  <a:lnTo>
                    <a:pt x="29" y="57"/>
                  </a:lnTo>
                  <a:lnTo>
                    <a:pt x="57" y="57"/>
                  </a:lnTo>
                  <a:lnTo>
                    <a:pt x="0" y="113"/>
                  </a:lnTo>
                  <a:lnTo>
                    <a:pt x="29" y="142"/>
                  </a:lnTo>
                  <a:lnTo>
                    <a:pt x="29" y="113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29" y="198"/>
                  </a:lnTo>
                  <a:lnTo>
                    <a:pt x="57" y="198"/>
                  </a:lnTo>
                  <a:lnTo>
                    <a:pt x="57" y="227"/>
                  </a:lnTo>
                  <a:lnTo>
                    <a:pt x="114" y="283"/>
                  </a:lnTo>
                  <a:lnTo>
                    <a:pt x="142" y="255"/>
                  </a:lnTo>
                  <a:lnTo>
                    <a:pt x="142" y="227"/>
                  </a:lnTo>
                  <a:lnTo>
                    <a:pt x="199" y="198"/>
                  </a:lnTo>
                  <a:lnTo>
                    <a:pt x="199" y="170"/>
                  </a:lnTo>
                  <a:lnTo>
                    <a:pt x="142" y="113"/>
                  </a:lnTo>
                  <a:lnTo>
                    <a:pt x="11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08" name="Freeform 768">
              <a:extLst>
                <a:ext uri="{FF2B5EF4-FFF2-40B4-BE49-F238E27FC236}">
                  <a16:creationId xmlns:a16="http://schemas.microsoft.com/office/drawing/2014/main" id="{9F7C969D-C87D-4CA7-B4C5-85E10788C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3081"/>
              <a:ext cx="255" cy="312"/>
            </a:xfrm>
            <a:custGeom>
              <a:avLst/>
              <a:gdLst>
                <a:gd name="T0" fmla="*/ 198 w 255"/>
                <a:gd name="T1" fmla="*/ 0 h 312"/>
                <a:gd name="T2" fmla="*/ 170 w 255"/>
                <a:gd name="T3" fmla="*/ 0 h 312"/>
                <a:gd name="T4" fmla="*/ 113 w 255"/>
                <a:gd name="T5" fmla="*/ 28 h 312"/>
                <a:gd name="T6" fmla="*/ 85 w 255"/>
                <a:gd name="T7" fmla="*/ 0 h 312"/>
                <a:gd name="T8" fmla="*/ 85 w 255"/>
                <a:gd name="T9" fmla="*/ 28 h 312"/>
                <a:gd name="T10" fmla="*/ 28 w 255"/>
                <a:gd name="T11" fmla="*/ 56 h 312"/>
                <a:gd name="T12" fmla="*/ 0 w 255"/>
                <a:gd name="T13" fmla="*/ 85 h 312"/>
                <a:gd name="T14" fmla="*/ 28 w 255"/>
                <a:gd name="T15" fmla="*/ 141 h 312"/>
                <a:gd name="T16" fmla="*/ 28 w 255"/>
                <a:gd name="T17" fmla="*/ 113 h 312"/>
                <a:gd name="T18" fmla="*/ 56 w 255"/>
                <a:gd name="T19" fmla="*/ 113 h 312"/>
                <a:gd name="T20" fmla="*/ 56 w 255"/>
                <a:gd name="T21" fmla="*/ 170 h 312"/>
                <a:gd name="T22" fmla="*/ 28 w 255"/>
                <a:gd name="T23" fmla="*/ 198 h 312"/>
                <a:gd name="T24" fmla="*/ 28 w 255"/>
                <a:gd name="T25" fmla="*/ 283 h 312"/>
                <a:gd name="T26" fmla="*/ 85 w 255"/>
                <a:gd name="T27" fmla="*/ 283 h 312"/>
                <a:gd name="T28" fmla="*/ 85 w 255"/>
                <a:gd name="T29" fmla="*/ 312 h 312"/>
                <a:gd name="T30" fmla="*/ 113 w 255"/>
                <a:gd name="T31" fmla="*/ 283 h 312"/>
                <a:gd name="T32" fmla="*/ 198 w 255"/>
                <a:gd name="T33" fmla="*/ 255 h 312"/>
                <a:gd name="T34" fmla="*/ 255 w 255"/>
                <a:gd name="T35" fmla="*/ 226 h 312"/>
                <a:gd name="T36" fmla="*/ 198 w 255"/>
                <a:gd name="T37" fmla="*/ 170 h 312"/>
                <a:gd name="T38" fmla="*/ 198 w 255"/>
                <a:gd name="T39" fmla="*/ 141 h 312"/>
                <a:gd name="T40" fmla="*/ 170 w 255"/>
                <a:gd name="T41" fmla="*/ 141 h 312"/>
                <a:gd name="T42" fmla="*/ 170 w 255"/>
                <a:gd name="T43" fmla="*/ 113 h 312"/>
                <a:gd name="T44" fmla="*/ 198 w 255"/>
                <a:gd name="T45" fmla="*/ 85 h 312"/>
                <a:gd name="T46" fmla="*/ 170 w 255"/>
                <a:gd name="T47" fmla="*/ 56 h 312"/>
                <a:gd name="T48" fmla="*/ 170 w 255"/>
                <a:gd name="T49" fmla="*/ 85 h 312"/>
                <a:gd name="T50" fmla="*/ 141 w 255"/>
                <a:gd name="T51" fmla="*/ 56 h 312"/>
                <a:gd name="T52" fmla="*/ 198 w 255"/>
                <a:gd name="T5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5" h="312">
                  <a:moveTo>
                    <a:pt x="198" y="0"/>
                  </a:moveTo>
                  <a:lnTo>
                    <a:pt x="170" y="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28" y="56"/>
                  </a:lnTo>
                  <a:lnTo>
                    <a:pt x="0" y="85"/>
                  </a:lnTo>
                  <a:lnTo>
                    <a:pt x="28" y="141"/>
                  </a:lnTo>
                  <a:lnTo>
                    <a:pt x="28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28" y="198"/>
                  </a:lnTo>
                  <a:lnTo>
                    <a:pt x="28" y="283"/>
                  </a:lnTo>
                  <a:lnTo>
                    <a:pt x="85" y="283"/>
                  </a:lnTo>
                  <a:lnTo>
                    <a:pt x="85" y="312"/>
                  </a:lnTo>
                  <a:lnTo>
                    <a:pt x="113" y="283"/>
                  </a:lnTo>
                  <a:lnTo>
                    <a:pt x="198" y="255"/>
                  </a:lnTo>
                  <a:lnTo>
                    <a:pt x="255" y="226"/>
                  </a:lnTo>
                  <a:lnTo>
                    <a:pt x="198" y="170"/>
                  </a:lnTo>
                  <a:lnTo>
                    <a:pt x="198" y="141"/>
                  </a:lnTo>
                  <a:lnTo>
                    <a:pt x="170" y="141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170" y="56"/>
                  </a:lnTo>
                  <a:lnTo>
                    <a:pt x="170" y="85"/>
                  </a:lnTo>
                  <a:lnTo>
                    <a:pt x="141" y="56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09" name="Freeform 769">
              <a:extLst>
                <a:ext uri="{FF2B5EF4-FFF2-40B4-BE49-F238E27FC236}">
                  <a16:creationId xmlns:a16="http://schemas.microsoft.com/office/drawing/2014/main" id="{EDEA9AFA-6759-41B1-A5A7-6E4AD6696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911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85 w 114"/>
                <a:gd name="T3" fmla="*/ 28 h 170"/>
                <a:gd name="T4" fmla="*/ 114 w 114"/>
                <a:gd name="T5" fmla="*/ 85 h 170"/>
                <a:gd name="T6" fmla="*/ 57 w 114"/>
                <a:gd name="T7" fmla="*/ 113 h 170"/>
                <a:gd name="T8" fmla="*/ 57 w 114"/>
                <a:gd name="T9" fmla="*/ 170 h 170"/>
                <a:gd name="T10" fmla="*/ 29 w 114"/>
                <a:gd name="T11" fmla="*/ 170 h 170"/>
                <a:gd name="T12" fmla="*/ 29 w 114"/>
                <a:gd name="T13" fmla="*/ 141 h 170"/>
                <a:gd name="T14" fmla="*/ 0 w 114"/>
                <a:gd name="T15" fmla="*/ 113 h 170"/>
                <a:gd name="T16" fmla="*/ 29 w 114"/>
                <a:gd name="T17" fmla="*/ 85 h 170"/>
                <a:gd name="T18" fmla="*/ 29 w 114"/>
                <a:gd name="T19" fmla="*/ 28 h 170"/>
                <a:gd name="T20" fmla="*/ 57 w 114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85" y="28"/>
                  </a:lnTo>
                  <a:lnTo>
                    <a:pt x="114" y="85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9" y="170"/>
                  </a:lnTo>
                  <a:lnTo>
                    <a:pt x="29" y="141"/>
                  </a:lnTo>
                  <a:lnTo>
                    <a:pt x="0" y="113"/>
                  </a:lnTo>
                  <a:lnTo>
                    <a:pt x="29" y="85"/>
                  </a:lnTo>
                  <a:lnTo>
                    <a:pt x="29" y="2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10" name="Freeform 770">
              <a:extLst>
                <a:ext uri="{FF2B5EF4-FFF2-40B4-BE49-F238E27FC236}">
                  <a16:creationId xmlns:a16="http://schemas.microsoft.com/office/drawing/2014/main" id="{E7282726-7408-4D68-B3D9-A54D48ACD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2967"/>
              <a:ext cx="198" cy="170"/>
            </a:xfrm>
            <a:custGeom>
              <a:avLst/>
              <a:gdLst>
                <a:gd name="T0" fmla="*/ 198 w 198"/>
                <a:gd name="T1" fmla="*/ 57 h 170"/>
                <a:gd name="T2" fmla="*/ 170 w 198"/>
                <a:gd name="T3" fmla="*/ 29 h 170"/>
                <a:gd name="T4" fmla="*/ 141 w 198"/>
                <a:gd name="T5" fmla="*/ 29 h 170"/>
                <a:gd name="T6" fmla="*/ 113 w 198"/>
                <a:gd name="T7" fmla="*/ 0 h 170"/>
                <a:gd name="T8" fmla="*/ 85 w 198"/>
                <a:gd name="T9" fmla="*/ 57 h 170"/>
                <a:gd name="T10" fmla="*/ 0 w 198"/>
                <a:gd name="T11" fmla="*/ 85 h 170"/>
                <a:gd name="T12" fmla="*/ 28 w 198"/>
                <a:gd name="T13" fmla="*/ 114 h 170"/>
                <a:gd name="T14" fmla="*/ 0 w 198"/>
                <a:gd name="T15" fmla="*/ 142 h 170"/>
                <a:gd name="T16" fmla="*/ 0 w 198"/>
                <a:gd name="T17" fmla="*/ 170 h 170"/>
                <a:gd name="T18" fmla="*/ 28 w 198"/>
                <a:gd name="T19" fmla="*/ 170 h 170"/>
                <a:gd name="T20" fmla="*/ 85 w 198"/>
                <a:gd name="T21" fmla="*/ 142 h 170"/>
                <a:gd name="T22" fmla="*/ 85 w 198"/>
                <a:gd name="T23" fmla="*/ 114 h 170"/>
                <a:gd name="T24" fmla="*/ 113 w 198"/>
                <a:gd name="T25" fmla="*/ 142 h 170"/>
                <a:gd name="T26" fmla="*/ 170 w 198"/>
                <a:gd name="T27" fmla="*/ 114 h 170"/>
                <a:gd name="T28" fmla="*/ 198 w 198"/>
                <a:gd name="T2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8" h="170">
                  <a:moveTo>
                    <a:pt x="198" y="57"/>
                  </a:moveTo>
                  <a:lnTo>
                    <a:pt x="170" y="29"/>
                  </a:lnTo>
                  <a:lnTo>
                    <a:pt x="141" y="29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0" y="85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0" y="170"/>
                  </a:lnTo>
                  <a:lnTo>
                    <a:pt x="28" y="170"/>
                  </a:lnTo>
                  <a:lnTo>
                    <a:pt x="85" y="142"/>
                  </a:lnTo>
                  <a:lnTo>
                    <a:pt x="85" y="114"/>
                  </a:lnTo>
                  <a:lnTo>
                    <a:pt x="113" y="142"/>
                  </a:lnTo>
                  <a:lnTo>
                    <a:pt x="170" y="114"/>
                  </a:lnTo>
                  <a:lnTo>
                    <a:pt x="198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12" name="Freeform 772">
              <a:extLst>
                <a:ext uri="{FF2B5EF4-FFF2-40B4-BE49-F238E27FC236}">
                  <a16:creationId xmlns:a16="http://schemas.microsoft.com/office/drawing/2014/main" id="{CDC943DE-608E-49B3-9EF5-35C898E06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" y="2655"/>
              <a:ext cx="170" cy="142"/>
            </a:xfrm>
            <a:custGeom>
              <a:avLst/>
              <a:gdLst>
                <a:gd name="T0" fmla="*/ 113 w 170"/>
                <a:gd name="T1" fmla="*/ 142 h 142"/>
                <a:gd name="T2" fmla="*/ 28 w 170"/>
                <a:gd name="T3" fmla="*/ 142 h 142"/>
                <a:gd name="T4" fmla="*/ 0 w 170"/>
                <a:gd name="T5" fmla="*/ 86 h 142"/>
                <a:gd name="T6" fmla="*/ 56 w 170"/>
                <a:gd name="T7" fmla="*/ 57 h 142"/>
                <a:gd name="T8" fmla="*/ 56 w 170"/>
                <a:gd name="T9" fmla="*/ 29 h 142"/>
                <a:gd name="T10" fmla="*/ 85 w 170"/>
                <a:gd name="T11" fmla="*/ 0 h 142"/>
                <a:gd name="T12" fmla="*/ 113 w 170"/>
                <a:gd name="T13" fmla="*/ 29 h 142"/>
                <a:gd name="T14" fmla="*/ 141 w 170"/>
                <a:gd name="T15" fmla="*/ 0 h 142"/>
                <a:gd name="T16" fmla="*/ 170 w 170"/>
                <a:gd name="T17" fmla="*/ 29 h 142"/>
                <a:gd name="T18" fmla="*/ 170 w 170"/>
                <a:gd name="T19" fmla="*/ 86 h 142"/>
                <a:gd name="T20" fmla="*/ 113 w 170"/>
                <a:gd name="T2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42">
                  <a:moveTo>
                    <a:pt x="113" y="142"/>
                  </a:moveTo>
                  <a:lnTo>
                    <a:pt x="28" y="142"/>
                  </a:lnTo>
                  <a:lnTo>
                    <a:pt x="0" y="86"/>
                  </a:lnTo>
                  <a:lnTo>
                    <a:pt x="56" y="57"/>
                  </a:lnTo>
                  <a:lnTo>
                    <a:pt x="56" y="29"/>
                  </a:lnTo>
                  <a:lnTo>
                    <a:pt x="85" y="0"/>
                  </a:lnTo>
                  <a:lnTo>
                    <a:pt x="113" y="29"/>
                  </a:lnTo>
                  <a:lnTo>
                    <a:pt x="141" y="0"/>
                  </a:lnTo>
                  <a:lnTo>
                    <a:pt x="170" y="29"/>
                  </a:lnTo>
                  <a:lnTo>
                    <a:pt x="170" y="86"/>
                  </a:lnTo>
                  <a:lnTo>
                    <a:pt x="113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14" name="Freeform 774">
              <a:extLst>
                <a:ext uri="{FF2B5EF4-FFF2-40B4-BE49-F238E27FC236}">
                  <a16:creationId xmlns:a16="http://schemas.microsoft.com/office/drawing/2014/main" id="{91B2648A-C6F0-432E-B98B-43C507027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741"/>
              <a:ext cx="255" cy="113"/>
            </a:xfrm>
            <a:custGeom>
              <a:avLst/>
              <a:gdLst>
                <a:gd name="T0" fmla="*/ 142 w 255"/>
                <a:gd name="T1" fmla="*/ 0 h 113"/>
                <a:gd name="T2" fmla="*/ 85 w 255"/>
                <a:gd name="T3" fmla="*/ 0 h 113"/>
                <a:gd name="T4" fmla="*/ 0 w 255"/>
                <a:gd name="T5" fmla="*/ 85 h 113"/>
                <a:gd name="T6" fmla="*/ 85 w 255"/>
                <a:gd name="T7" fmla="*/ 113 h 113"/>
                <a:gd name="T8" fmla="*/ 170 w 255"/>
                <a:gd name="T9" fmla="*/ 113 h 113"/>
                <a:gd name="T10" fmla="*/ 198 w 255"/>
                <a:gd name="T11" fmla="*/ 85 h 113"/>
                <a:gd name="T12" fmla="*/ 255 w 255"/>
                <a:gd name="T13" fmla="*/ 56 h 113"/>
                <a:gd name="T14" fmla="*/ 170 w 255"/>
                <a:gd name="T15" fmla="*/ 56 h 113"/>
                <a:gd name="T16" fmla="*/ 142 w 255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13">
                  <a:moveTo>
                    <a:pt x="142" y="0"/>
                  </a:moveTo>
                  <a:lnTo>
                    <a:pt x="85" y="0"/>
                  </a:lnTo>
                  <a:lnTo>
                    <a:pt x="0" y="85"/>
                  </a:lnTo>
                  <a:lnTo>
                    <a:pt x="85" y="113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255" y="56"/>
                  </a:lnTo>
                  <a:lnTo>
                    <a:pt x="170" y="56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15" name="Freeform 775">
              <a:extLst>
                <a:ext uri="{FF2B5EF4-FFF2-40B4-BE49-F238E27FC236}">
                  <a16:creationId xmlns:a16="http://schemas.microsoft.com/office/drawing/2014/main" id="{E586F185-FF23-4583-B27D-279E4B951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797"/>
              <a:ext cx="284" cy="255"/>
            </a:xfrm>
            <a:custGeom>
              <a:avLst/>
              <a:gdLst>
                <a:gd name="T0" fmla="*/ 29 w 284"/>
                <a:gd name="T1" fmla="*/ 255 h 255"/>
                <a:gd name="T2" fmla="*/ 114 w 284"/>
                <a:gd name="T3" fmla="*/ 227 h 255"/>
                <a:gd name="T4" fmla="*/ 142 w 284"/>
                <a:gd name="T5" fmla="*/ 170 h 255"/>
                <a:gd name="T6" fmla="*/ 170 w 284"/>
                <a:gd name="T7" fmla="*/ 199 h 255"/>
                <a:gd name="T8" fmla="*/ 199 w 284"/>
                <a:gd name="T9" fmla="*/ 199 h 255"/>
                <a:gd name="T10" fmla="*/ 227 w 284"/>
                <a:gd name="T11" fmla="*/ 227 h 255"/>
                <a:gd name="T12" fmla="*/ 256 w 284"/>
                <a:gd name="T13" fmla="*/ 199 h 255"/>
                <a:gd name="T14" fmla="*/ 256 w 284"/>
                <a:gd name="T15" fmla="*/ 142 h 255"/>
                <a:gd name="T16" fmla="*/ 284 w 284"/>
                <a:gd name="T17" fmla="*/ 114 h 255"/>
                <a:gd name="T18" fmla="*/ 284 w 284"/>
                <a:gd name="T19" fmla="*/ 57 h 255"/>
                <a:gd name="T20" fmla="*/ 199 w 284"/>
                <a:gd name="T21" fmla="*/ 57 h 255"/>
                <a:gd name="T22" fmla="*/ 114 w 284"/>
                <a:gd name="T23" fmla="*/ 29 h 255"/>
                <a:gd name="T24" fmla="*/ 85 w 284"/>
                <a:gd name="T25" fmla="*/ 0 h 255"/>
                <a:gd name="T26" fmla="*/ 85 w 284"/>
                <a:gd name="T27" fmla="*/ 57 h 255"/>
                <a:gd name="T28" fmla="*/ 85 w 284"/>
                <a:gd name="T29" fmla="*/ 85 h 255"/>
                <a:gd name="T30" fmla="*/ 114 w 284"/>
                <a:gd name="T31" fmla="*/ 57 h 255"/>
                <a:gd name="T32" fmla="*/ 114 w 284"/>
                <a:gd name="T33" fmla="*/ 85 h 255"/>
                <a:gd name="T34" fmla="*/ 85 w 284"/>
                <a:gd name="T35" fmla="*/ 114 h 255"/>
                <a:gd name="T36" fmla="*/ 57 w 284"/>
                <a:gd name="T37" fmla="*/ 114 h 255"/>
                <a:gd name="T38" fmla="*/ 0 w 284"/>
                <a:gd name="T39" fmla="*/ 170 h 255"/>
                <a:gd name="T40" fmla="*/ 29 w 284"/>
                <a:gd name="T41" fmla="*/ 227 h 255"/>
                <a:gd name="T42" fmla="*/ 29 w 284"/>
                <a:gd name="T43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4" h="255">
                  <a:moveTo>
                    <a:pt x="29" y="255"/>
                  </a:moveTo>
                  <a:lnTo>
                    <a:pt x="114" y="227"/>
                  </a:lnTo>
                  <a:lnTo>
                    <a:pt x="142" y="170"/>
                  </a:lnTo>
                  <a:lnTo>
                    <a:pt x="170" y="199"/>
                  </a:lnTo>
                  <a:lnTo>
                    <a:pt x="199" y="199"/>
                  </a:lnTo>
                  <a:lnTo>
                    <a:pt x="227" y="227"/>
                  </a:lnTo>
                  <a:lnTo>
                    <a:pt x="256" y="199"/>
                  </a:lnTo>
                  <a:lnTo>
                    <a:pt x="256" y="142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199" y="57"/>
                  </a:lnTo>
                  <a:lnTo>
                    <a:pt x="114" y="29"/>
                  </a:lnTo>
                  <a:lnTo>
                    <a:pt x="85" y="0"/>
                  </a:lnTo>
                  <a:lnTo>
                    <a:pt x="85" y="57"/>
                  </a:lnTo>
                  <a:lnTo>
                    <a:pt x="85" y="85"/>
                  </a:lnTo>
                  <a:lnTo>
                    <a:pt x="114" y="57"/>
                  </a:lnTo>
                  <a:lnTo>
                    <a:pt x="114" y="85"/>
                  </a:lnTo>
                  <a:lnTo>
                    <a:pt x="85" y="114"/>
                  </a:lnTo>
                  <a:lnTo>
                    <a:pt x="57" y="114"/>
                  </a:lnTo>
                  <a:lnTo>
                    <a:pt x="0" y="170"/>
                  </a:lnTo>
                  <a:lnTo>
                    <a:pt x="29" y="227"/>
                  </a:lnTo>
                  <a:lnTo>
                    <a:pt x="29" y="25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16" name="Freeform 776">
              <a:extLst>
                <a:ext uri="{FF2B5EF4-FFF2-40B4-BE49-F238E27FC236}">
                  <a16:creationId xmlns:a16="http://schemas.microsoft.com/office/drawing/2014/main" id="{38CB7D72-B210-46C0-ADC9-DA9F76CAD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" y="5944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57 w 114"/>
                <a:gd name="T3" fmla="*/ 57 h 57"/>
                <a:gd name="T4" fmla="*/ 0 w 114"/>
                <a:gd name="T5" fmla="*/ 57 h 57"/>
                <a:gd name="T6" fmla="*/ 86 w 114"/>
                <a:gd name="T7" fmla="*/ 0 h 57"/>
                <a:gd name="T8" fmla="*/ 114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86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42" name="Freeform 902">
              <a:extLst>
                <a:ext uri="{FF2B5EF4-FFF2-40B4-BE49-F238E27FC236}">
                  <a16:creationId xmlns:a16="http://schemas.microsoft.com/office/drawing/2014/main" id="{2EBABBE2-10CA-4185-92E2-2FBD33005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" y="5689"/>
              <a:ext cx="341" cy="113"/>
            </a:xfrm>
            <a:custGeom>
              <a:avLst/>
              <a:gdLst>
                <a:gd name="T0" fmla="*/ 255 w 341"/>
                <a:gd name="T1" fmla="*/ 0 h 113"/>
                <a:gd name="T2" fmla="*/ 85 w 341"/>
                <a:gd name="T3" fmla="*/ 0 h 113"/>
                <a:gd name="T4" fmla="*/ 0 w 341"/>
                <a:gd name="T5" fmla="*/ 57 h 113"/>
                <a:gd name="T6" fmla="*/ 0 w 341"/>
                <a:gd name="T7" fmla="*/ 85 h 113"/>
                <a:gd name="T8" fmla="*/ 142 w 341"/>
                <a:gd name="T9" fmla="*/ 113 h 113"/>
                <a:gd name="T10" fmla="*/ 227 w 341"/>
                <a:gd name="T11" fmla="*/ 113 h 113"/>
                <a:gd name="T12" fmla="*/ 341 w 341"/>
                <a:gd name="T13" fmla="*/ 57 h 113"/>
                <a:gd name="T14" fmla="*/ 341 w 341"/>
                <a:gd name="T15" fmla="*/ 28 h 113"/>
                <a:gd name="T16" fmla="*/ 255 w 341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113">
                  <a:moveTo>
                    <a:pt x="255" y="0"/>
                  </a:moveTo>
                  <a:lnTo>
                    <a:pt x="85" y="0"/>
                  </a:lnTo>
                  <a:lnTo>
                    <a:pt x="0" y="57"/>
                  </a:lnTo>
                  <a:lnTo>
                    <a:pt x="0" y="85"/>
                  </a:lnTo>
                  <a:lnTo>
                    <a:pt x="142" y="113"/>
                  </a:lnTo>
                  <a:lnTo>
                    <a:pt x="227" y="113"/>
                  </a:lnTo>
                  <a:lnTo>
                    <a:pt x="341" y="57"/>
                  </a:lnTo>
                  <a:lnTo>
                    <a:pt x="341" y="28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145" name="Group 905">
            <a:extLst>
              <a:ext uri="{FF2B5EF4-FFF2-40B4-BE49-F238E27FC236}">
                <a16:creationId xmlns:a16="http://schemas.microsoft.com/office/drawing/2014/main" id="{C9095431-AE4D-4280-8251-E870EFE092C3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300038"/>
            <a:ext cx="9886950" cy="8712200"/>
            <a:chOff x="630" y="189"/>
            <a:chExt cx="6228" cy="5488"/>
          </a:xfrm>
        </p:grpSpPr>
        <p:grpSp>
          <p:nvGrpSpPr>
            <p:cNvPr id="11146" name="Group 906">
              <a:extLst>
                <a:ext uri="{FF2B5EF4-FFF2-40B4-BE49-F238E27FC236}">
                  <a16:creationId xmlns:a16="http://schemas.microsoft.com/office/drawing/2014/main" id="{0007AB64-B359-4A3E-B4CB-5508D3666D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7" y="5264"/>
              <a:ext cx="141" cy="45"/>
              <a:chOff x="1992" y="531"/>
              <a:chExt cx="254" cy="81"/>
            </a:xfrm>
          </p:grpSpPr>
          <p:sp>
            <p:nvSpPr>
              <p:cNvPr id="11147" name="WordArt 907">
                <a:extLst>
                  <a:ext uri="{FF2B5EF4-FFF2-40B4-BE49-F238E27FC236}">
                    <a16:creationId xmlns:a16="http://schemas.microsoft.com/office/drawing/2014/main" id="{66D94022-1F17-4040-BE49-07E03DAA82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531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石垣市</a:t>
                </a:r>
              </a:p>
            </p:txBody>
          </p:sp>
          <p:sp>
            <p:nvSpPr>
              <p:cNvPr id="11148" name="WordArt 908">
                <a:extLst>
                  <a:ext uri="{FF2B5EF4-FFF2-40B4-BE49-F238E27FC236}">
                    <a16:creationId xmlns:a16="http://schemas.microsoft.com/office/drawing/2014/main" id="{40D65CBD-3633-43B3-AA06-7363A1842D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53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石垣市</a:t>
                </a:r>
              </a:p>
            </p:txBody>
          </p:sp>
        </p:grpSp>
        <p:grpSp>
          <p:nvGrpSpPr>
            <p:cNvPr id="11149" name="Group 909">
              <a:extLst>
                <a:ext uri="{FF2B5EF4-FFF2-40B4-BE49-F238E27FC236}">
                  <a16:creationId xmlns:a16="http://schemas.microsoft.com/office/drawing/2014/main" id="{054E92F6-E777-42A4-8032-A4AC5824D1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36" y="2372"/>
              <a:ext cx="189" cy="45"/>
              <a:chOff x="3126" y="531"/>
              <a:chExt cx="340" cy="81"/>
            </a:xfrm>
          </p:grpSpPr>
          <p:sp>
            <p:nvSpPr>
              <p:cNvPr id="11150" name="WordArt 910">
                <a:extLst>
                  <a:ext uri="{FF2B5EF4-FFF2-40B4-BE49-F238E27FC236}">
                    <a16:creationId xmlns:a16="http://schemas.microsoft.com/office/drawing/2014/main" id="{88723257-3FE8-47F5-9C1F-993007E8FD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6" y="531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うるま市</a:t>
                </a:r>
              </a:p>
            </p:txBody>
          </p:sp>
          <p:sp>
            <p:nvSpPr>
              <p:cNvPr id="11151" name="WordArt 911">
                <a:extLst>
                  <a:ext uri="{FF2B5EF4-FFF2-40B4-BE49-F238E27FC236}">
                    <a16:creationId xmlns:a16="http://schemas.microsoft.com/office/drawing/2014/main" id="{026EC329-C647-4DF4-AA35-24D070180A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6" y="532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うるま市</a:t>
                </a:r>
              </a:p>
            </p:txBody>
          </p:sp>
        </p:grpSp>
        <p:grpSp>
          <p:nvGrpSpPr>
            <p:cNvPr id="11152" name="Group 912">
              <a:extLst>
                <a:ext uri="{FF2B5EF4-FFF2-40B4-BE49-F238E27FC236}">
                  <a16:creationId xmlns:a16="http://schemas.microsoft.com/office/drawing/2014/main" id="{69A5196A-A98F-4FE2-B8F3-6262540497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49" y="2117"/>
              <a:ext cx="141" cy="45"/>
              <a:chOff x="1993" y="678"/>
              <a:chExt cx="254" cy="81"/>
            </a:xfrm>
          </p:grpSpPr>
          <p:sp>
            <p:nvSpPr>
              <p:cNvPr id="11153" name="WordArt 913">
                <a:extLst>
                  <a:ext uri="{FF2B5EF4-FFF2-40B4-BE49-F238E27FC236}">
                    <a16:creationId xmlns:a16="http://schemas.microsoft.com/office/drawing/2014/main" id="{8D61865F-F3FC-44D4-9FFE-1CDE59D3DE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3" y="67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金武町</a:t>
                </a:r>
              </a:p>
            </p:txBody>
          </p:sp>
          <p:sp>
            <p:nvSpPr>
              <p:cNvPr id="11154" name="WordArt 914">
                <a:extLst>
                  <a:ext uri="{FF2B5EF4-FFF2-40B4-BE49-F238E27FC236}">
                    <a16:creationId xmlns:a16="http://schemas.microsoft.com/office/drawing/2014/main" id="{D9E533C8-41F9-42E3-8BFB-EB08172CBB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3" y="67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金武町</a:t>
                </a:r>
              </a:p>
            </p:txBody>
          </p:sp>
        </p:grpSp>
        <p:grpSp>
          <p:nvGrpSpPr>
            <p:cNvPr id="11155" name="Group 915">
              <a:extLst>
                <a:ext uri="{FF2B5EF4-FFF2-40B4-BE49-F238E27FC236}">
                  <a16:creationId xmlns:a16="http://schemas.microsoft.com/office/drawing/2014/main" id="{9B386D17-15FB-4B9F-A728-A851EC6784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54" y="2684"/>
              <a:ext cx="189" cy="45"/>
              <a:chOff x="2446" y="678"/>
              <a:chExt cx="340" cy="81"/>
            </a:xfrm>
          </p:grpSpPr>
          <p:sp>
            <p:nvSpPr>
              <p:cNvPr id="11156" name="WordArt 916">
                <a:extLst>
                  <a:ext uri="{FF2B5EF4-FFF2-40B4-BE49-F238E27FC236}">
                    <a16:creationId xmlns:a16="http://schemas.microsoft.com/office/drawing/2014/main" id="{3811E2E3-584F-424E-95C5-2ADEB16BF5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67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宜野湾市</a:t>
                </a:r>
              </a:p>
            </p:txBody>
          </p:sp>
          <p:sp>
            <p:nvSpPr>
              <p:cNvPr id="11157" name="WordArt 917">
                <a:extLst>
                  <a:ext uri="{FF2B5EF4-FFF2-40B4-BE49-F238E27FC236}">
                    <a16:creationId xmlns:a16="http://schemas.microsoft.com/office/drawing/2014/main" id="{7B025848-0D58-4384-A81F-6F4E9BE967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67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宜野湾市</a:t>
                </a:r>
              </a:p>
            </p:txBody>
          </p:sp>
        </p:grpSp>
        <p:grpSp>
          <p:nvGrpSpPr>
            <p:cNvPr id="11158" name="Group 918">
              <a:extLst>
                <a:ext uri="{FF2B5EF4-FFF2-40B4-BE49-F238E27FC236}">
                  <a16:creationId xmlns:a16="http://schemas.microsoft.com/office/drawing/2014/main" id="{93C0355B-5C3B-4F32-863A-33BD33963D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4" y="1269"/>
              <a:ext cx="141" cy="45"/>
              <a:chOff x="1991" y="838"/>
              <a:chExt cx="254" cy="81"/>
            </a:xfrm>
          </p:grpSpPr>
          <p:sp>
            <p:nvSpPr>
              <p:cNvPr id="11159" name="WordArt 919">
                <a:extLst>
                  <a:ext uri="{FF2B5EF4-FFF2-40B4-BE49-F238E27FC236}">
                    <a16:creationId xmlns:a16="http://schemas.microsoft.com/office/drawing/2014/main" id="{EF07CA6B-CD68-4751-B66E-5DAEB1CE54E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83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伊江村</a:t>
                </a:r>
              </a:p>
            </p:txBody>
          </p:sp>
          <p:sp>
            <p:nvSpPr>
              <p:cNvPr id="11160" name="WordArt 920">
                <a:extLst>
                  <a:ext uri="{FF2B5EF4-FFF2-40B4-BE49-F238E27FC236}">
                    <a16:creationId xmlns:a16="http://schemas.microsoft.com/office/drawing/2014/main" id="{39EA880E-34EA-4965-8698-C9654E58DD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8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伊江村</a:t>
                </a:r>
              </a:p>
            </p:txBody>
          </p:sp>
        </p:grpSp>
        <p:grpSp>
          <p:nvGrpSpPr>
            <p:cNvPr id="11161" name="Group 921">
              <a:extLst>
                <a:ext uri="{FF2B5EF4-FFF2-40B4-BE49-F238E27FC236}">
                  <a16:creationId xmlns:a16="http://schemas.microsoft.com/office/drawing/2014/main" id="{8DEE2D2E-0E94-44D9-9226-825E6B393E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4101"/>
              <a:ext cx="189" cy="45"/>
              <a:chOff x="2444" y="838"/>
              <a:chExt cx="340" cy="81"/>
            </a:xfrm>
          </p:grpSpPr>
          <p:sp>
            <p:nvSpPr>
              <p:cNvPr id="11162" name="WordArt 922">
                <a:extLst>
                  <a:ext uri="{FF2B5EF4-FFF2-40B4-BE49-F238E27FC236}">
                    <a16:creationId xmlns:a16="http://schemas.microsoft.com/office/drawing/2014/main" id="{8DB808E5-C969-4187-91BC-43B7DAE75B5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83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宮古島市</a:t>
                </a:r>
              </a:p>
            </p:txBody>
          </p:sp>
          <p:sp>
            <p:nvSpPr>
              <p:cNvPr id="11163" name="WordArt 923">
                <a:extLst>
                  <a:ext uri="{FF2B5EF4-FFF2-40B4-BE49-F238E27FC236}">
                    <a16:creationId xmlns:a16="http://schemas.microsoft.com/office/drawing/2014/main" id="{6042DBA7-9E15-40EF-A2B1-8330B38C8F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83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宮古島市</a:t>
                </a:r>
              </a:p>
            </p:txBody>
          </p:sp>
        </p:grpSp>
        <p:grpSp>
          <p:nvGrpSpPr>
            <p:cNvPr id="11164" name="Group 924">
              <a:extLst>
                <a:ext uri="{FF2B5EF4-FFF2-40B4-BE49-F238E27FC236}">
                  <a16:creationId xmlns:a16="http://schemas.microsoft.com/office/drawing/2014/main" id="{507A27CF-B1C2-4877-B0CD-0F256E65D2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2" y="2344"/>
              <a:ext cx="141" cy="45"/>
              <a:chOff x="1992" y="985"/>
              <a:chExt cx="254" cy="81"/>
            </a:xfrm>
          </p:grpSpPr>
          <p:sp>
            <p:nvSpPr>
              <p:cNvPr id="11165" name="WordArt 925">
                <a:extLst>
                  <a:ext uri="{FF2B5EF4-FFF2-40B4-BE49-F238E27FC236}">
                    <a16:creationId xmlns:a16="http://schemas.microsoft.com/office/drawing/2014/main" id="{803B5D34-93FB-432A-A72E-419B653107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98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読谷村</a:t>
                </a:r>
              </a:p>
            </p:txBody>
          </p:sp>
          <p:sp>
            <p:nvSpPr>
              <p:cNvPr id="11166" name="WordArt 926">
                <a:extLst>
                  <a:ext uri="{FF2B5EF4-FFF2-40B4-BE49-F238E27FC236}">
                    <a16:creationId xmlns:a16="http://schemas.microsoft.com/office/drawing/2014/main" id="{DE2DF50C-A0E9-45C4-A0F1-310A34B9F3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98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読谷村</a:t>
                </a:r>
              </a:p>
            </p:txBody>
          </p:sp>
        </p:grpSp>
        <p:grpSp>
          <p:nvGrpSpPr>
            <p:cNvPr id="11167" name="Group 927">
              <a:extLst>
                <a:ext uri="{FF2B5EF4-FFF2-40B4-BE49-F238E27FC236}">
                  <a16:creationId xmlns:a16="http://schemas.microsoft.com/office/drawing/2014/main" id="{AC429CA2-299E-47BB-8937-5DC143EEBA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7" y="3052"/>
              <a:ext cx="189" cy="45"/>
              <a:chOff x="2445" y="985"/>
              <a:chExt cx="340" cy="81"/>
            </a:xfrm>
          </p:grpSpPr>
          <p:sp>
            <p:nvSpPr>
              <p:cNvPr id="11168" name="WordArt 928">
                <a:extLst>
                  <a:ext uri="{FF2B5EF4-FFF2-40B4-BE49-F238E27FC236}">
                    <a16:creationId xmlns:a16="http://schemas.microsoft.com/office/drawing/2014/main" id="{3808A992-9A28-4720-8517-48B27C87AA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9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豊見城市</a:t>
                </a:r>
              </a:p>
            </p:txBody>
          </p:sp>
          <p:sp>
            <p:nvSpPr>
              <p:cNvPr id="11169" name="WordArt 929">
                <a:extLst>
                  <a:ext uri="{FF2B5EF4-FFF2-40B4-BE49-F238E27FC236}">
                    <a16:creationId xmlns:a16="http://schemas.microsoft.com/office/drawing/2014/main" id="{B7FE0884-37F6-4516-95BB-F91A3044C14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98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豊見城市</a:t>
                </a:r>
              </a:p>
            </p:txBody>
          </p:sp>
        </p:grpSp>
        <p:grpSp>
          <p:nvGrpSpPr>
            <p:cNvPr id="11170" name="Group 930">
              <a:extLst>
                <a:ext uri="{FF2B5EF4-FFF2-40B4-BE49-F238E27FC236}">
                  <a16:creationId xmlns:a16="http://schemas.microsoft.com/office/drawing/2014/main" id="{BCFD0D53-8CB0-41D3-8124-1E5DF6358C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45" y="1351"/>
              <a:ext cx="189" cy="45"/>
              <a:chOff x="2445" y="1211"/>
              <a:chExt cx="340" cy="81"/>
            </a:xfrm>
          </p:grpSpPr>
          <p:sp>
            <p:nvSpPr>
              <p:cNvPr id="11171" name="WordArt 931">
                <a:extLst>
                  <a:ext uri="{FF2B5EF4-FFF2-40B4-BE49-F238E27FC236}">
                    <a16:creationId xmlns:a16="http://schemas.microsoft.com/office/drawing/2014/main" id="{2D3454FC-0A3A-4D0F-927D-089E6F52224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211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大宜味村</a:t>
                </a:r>
              </a:p>
            </p:txBody>
          </p:sp>
          <p:sp>
            <p:nvSpPr>
              <p:cNvPr id="11172" name="WordArt 932">
                <a:extLst>
                  <a:ext uri="{FF2B5EF4-FFF2-40B4-BE49-F238E27FC236}">
                    <a16:creationId xmlns:a16="http://schemas.microsoft.com/office/drawing/2014/main" id="{5D998AE8-3663-4AEB-B347-456CB0EA4C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212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大宜味村</a:t>
                </a:r>
              </a:p>
            </p:txBody>
          </p:sp>
        </p:grpSp>
        <p:grpSp>
          <p:nvGrpSpPr>
            <p:cNvPr id="11173" name="Group 933">
              <a:extLst>
                <a:ext uri="{FF2B5EF4-FFF2-40B4-BE49-F238E27FC236}">
                  <a16:creationId xmlns:a16="http://schemas.microsoft.com/office/drawing/2014/main" id="{167236CE-BBE5-4319-B790-AF625F8B2C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5" y="1380"/>
              <a:ext cx="189" cy="45"/>
              <a:chOff x="2446" y="1358"/>
              <a:chExt cx="340" cy="81"/>
            </a:xfrm>
          </p:grpSpPr>
          <p:sp>
            <p:nvSpPr>
              <p:cNvPr id="11174" name="WordArt 934">
                <a:extLst>
                  <a:ext uri="{FF2B5EF4-FFF2-40B4-BE49-F238E27FC236}">
                    <a16:creationId xmlns:a16="http://schemas.microsoft.com/office/drawing/2014/main" id="{00ED9025-E083-4BB8-8CB6-EC134A90B1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35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今帰仁村</a:t>
                </a:r>
              </a:p>
            </p:txBody>
          </p:sp>
          <p:sp>
            <p:nvSpPr>
              <p:cNvPr id="11175" name="WordArt 935">
                <a:extLst>
                  <a:ext uri="{FF2B5EF4-FFF2-40B4-BE49-F238E27FC236}">
                    <a16:creationId xmlns:a16="http://schemas.microsoft.com/office/drawing/2014/main" id="{EEE99D7D-FE7F-4335-8AD4-F6B0F686F2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35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今帰仁村</a:t>
                </a:r>
              </a:p>
            </p:txBody>
          </p:sp>
        </p:grpSp>
        <p:grpSp>
          <p:nvGrpSpPr>
            <p:cNvPr id="11176" name="Group 936">
              <a:extLst>
                <a:ext uri="{FF2B5EF4-FFF2-40B4-BE49-F238E27FC236}">
                  <a16:creationId xmlns:a16="http://schemas.microsoft.com/office/drawing/2014/main" id="{98AFA6F3-060C-4C3C-813C-3504BE83F0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9" y="2939"/>
              <a:ext cx="187" cy="45"/>
              <a:chOff x="2597" y="1660"/>
              <a:chExt cx="187" cy="45"/>
            </a:xfrm>
          </p:grpSpPr>
          <p:sp>
            <p:nvSpPr>
              <p:cNvPr id="11177" name="WordArt 937">
                <a:extLst>
                  <a:ext uri="{FF2B5EF4-FFF2-40B4-BE49-F238E27FC236}">
                    <a16:creationId xmlns:a16="http://schemas.microsoft.com/office/drawing/2014/main" id="{46C345EA-EE8F-4855-A093-A9503B7776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97" y="1660"/>
                <a:ext cx="187" cy="4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与那原町</a:t>
                </a:r>
              </a:p>
            </p:txBody>
          </p:sp>
          <p:sp>
            <p:nvSpPr>
              <p:cNvPr id="11178" name="WordArt 938">
                <a:extLst>
                  <a:ext uri="{FF2B5EF4-FFF2-40B4-BE49-F238E27FC236}">
                    <a16:creationId xmlns:a16="http://schemas.microsoft.com/office/drawing/2014/main" id="{921F535E-6D71-4401-897A-64F58D4FD0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97" y="1661"/>
                <a:ext cx="187" cy="4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与那原町</a:t>
                </a:r>
              </a:p>
            </p:txBody>
          </p:sp>
        </p:grpSp>
        <p:grpSp>
          <p:nvGrpSpPr>
            <p:cNvPr id="11179" name="Group 939">
              <a:extLst>
                <a:ext uri="{FF2B5EF4-FFF2-40B4-BE49-F238E27FC236}">
                  <a16:creationId xmlns:a16="http://schemas.microsoft.com/office/drawing/2014/main" id="{9B3F1535-2369-48CD-83B7-12A008F2C2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0" y="2996"/>
              <a:ext cx="189" cy="45"/>
              <a:chOff x="2445" y="1665"/>
              <a:chExt cx="340" cy="81"/>
            </a:xfrm>
          </p:grpSpPr>
          <p:sp>
            <p:nvSpPr>
              <p:cNvPr id="11180" name="WordArt 940">
                <a:extLst>
                  <a:ext uri="{FF2B5EF4-FFF2-40B4-BE49-F238E27FC236}">
                    <a16:creationId xmlns:a16="http://schemas.microsoft.com/office/drawing/2014/main" id="{5DAB00D6-3333-47D9-9639-F76FB7BD04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66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渡嘉敷村</a:t>
                </a:r>
              </a:p>
            </p:txBody>
          </p:sp>
          <p:sp>
            <p:nvSpPr>
              <p:cNvPr id="11181" name="WordArt 941">
                <a:extLst>
                  <a:ext uri="{FF2B5EF4-FFF2-40B4-BE49-F238E27FC236}">
                    <a16:creationId xmlns:a16="http://schemas.microsoft.com/office/drawing/2014/main" id="{6A4BDD69-5FB1-48EB-B63C-489D766D26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66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渡嘉敷村</a:t>
                </a:r>
              </a:p>
            </p:txBody>
          </p:sp>
        </p:grpSp>
        <p:grpSp>
          <p:nvGrpSpPr>
            <p:cNvPr id="11182" name="Group 942">
              <a:extLst>
                <a:ext uri="{FF2B5EF4-FFF2-40B4-BE49-F238E27FC236}">
                  <a16:creationId xmlns:a16="http://schemas.microsoft.com/office/drawing/2014/main" id="{D16565D9-9068-4BE5-ABB1-799F7932B0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2882"/>
              <a:ext cx="140" cy="45"/>
              <a:chOff x="1537" y="498"/>
              <a:chExt cx="254" cy="81"/>
            </a:xfrm>
          </p:grpSpPr>
          <p:sp>
            <p:nvSpPr>
              <p:cNvPr id="11183" name="WordArt 943">
                <a:extLst>
                  <a:ext uri="{FF2B5EF4-FFF2-40B4-BE49-F238E27FC236}">
                    <a16:creationId xmlns:a16="http://schemas.microsoft.com/office/drawing/2014/main" id="{55380D15-6E6C-4564-A1F4-70B0253CA9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49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那覇市</a:t>
                </a:r>
              </a:p>
            </p:txBody>
          </p:sp>
          <p:sp>
            <p:nvSpPr>
              <p:cNvPr id="11184" name="WordArt 944">
                <a:extLst>
                  <a:ext uri="{FF2B5EF4-FFF2-40B4-BE49-F238E27FC236}">
                    <a16:creationId xmlns:a16="http://schemas.microsoft.com/office/drawing/2014/main" id="{58517B4F-673A-4833-8EA4-DBEFE90BEA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49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那覇市</a:t>
                </a:r>
              </a:p>
            </p:txBody>
          </p:sp>
        </p:grpSp>
        <p:grpSp>
          <p:nvGrpSpPr>
            <p:cNvPr id="11185" name="Group 945">
              <a:extLst>
                <a:ext uri="{FF2B5EF4-FFF2-40B4-BE49-F238E27FC236}">
                  <a16:creationId xmlns:a16="http://schemas.microsoft.com/office/drawing/2014/main" id="{79282AA0-0EDA-418F-8239-6D3662EE38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8" y="2752"/>
              <a:ext cx="141" cy="45"/>
              <a:chOff x="1538" y="645"/>
              <a:chExt cx="254" cy="81"/>
            </a:xfrm>
          </p:grpSpPr>
          <p:sp>
            <p:nvSpPr>
              <p:cNvPr id="11186" name="WordArt 946">
                <a:extLst>
                  <a:ext uri="{FF2B5EF4-FFF2-40B4-BE49-F238E27FC236}">
                    <a16:creationId xmlns:a16="http://schemas.microsoft.com/office/drawing/2014/main" id="{29A61D40-3BFD-4776-A33A-056487DD2B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64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浦添市</a:t>
                </a:r>
              </a:p>
            </p:txBody>
          </p:sp>
          <p:sp>
            <p:nvSpPr>
              <p:cNvPr id="11187" name="WordArt 947">
                <a:extLst>
                  <a:ext uri="{FF2B5EF4-FFF2-40B4-BE49-F238E27FC236}">
                    <a16:creationId xmlns:a16="http://schemas.microsoft.com/office/drawing/2014/main" id="{98C24625-9D91-4981-A5B0-353C946B01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64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浦添市</a:t>
                </a:r>
              </a:p>
            </p:txBody>
          </p:sp>
        </p:grpSp>
        <p:grpSp>
          <p:nvGrpSpPr>
            <p:cNvPr id="11188" name="Group 948">
              <a:extLst>
                <a:ext uri="{FF2B5EF4-FFF2-40B4-BE49-F238E27FC236}">
                  <a16:creationId xmlns:a16="http://schemas.microsoft.com/office/drawing/2014/main" id="{16A30853-63EF-4E86-B29D-576A6C0622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1" y="3222"/>
              <a:ext cx="141" cy="45"/>
              <a:chOff x="1536" y="805"/>
              <a:chExt cx="254" cy="81"/>
            </a:xfrm>
          </p:grpSpPr>
          <p:sp>
            <p:nvSpPr>
              <p:cNvPr id="11189" name="WordArt 949">
                <a:extLst>
                  <a:ext uri="{FF2B5EF4-FFF2-40B4-BE49-F238E27FC236}">
                    <a16:creationId xmlns:a16="http://schemas.microsoft.com/office/drawing/2014/main" id="{7FEECE0D-F82A-41A4-AC4E-5FDDE7A30C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80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糸満市</a:t>
                </a:r>
              </a:p>
            </p:txBody>
          </p:sp>
          <p:sp>
            <p:nvSpPr>
              <p:cNvPr id="11190" name="WordArt 950">
                <a:extLst>
                  <a:ext uri="{FF2B5EF4-FFF2-40B4-BE49-F238E27FC236}">
                    <a16:creationId xmlns:a16="http://schemas.microsoft.com/office/drawing/2014/main" id="{30BA66DC-EEDA-4483-A60D-99BA5C7141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80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糸満市</a:t>
                </a:r>
              </a:p>
            </p:txBody>
          </p:sp>
        </p:grpSp>
        <p:grpSp>
          <p:nvGrpSpPr>
            <p:cNvPr id="11191" name="Group 951">
              <a:extLst>
                <a:ext uri="{FF2B5EF4-FFF2-40B4-BE49-F238E27FC236}">
                  <a16:creationId xmlns:a16="http://schemas.microsoft.com/office/drawing/2014/main" id="{94374480-D081-481D-A45A-9E48C26D84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18" y="1720"/>
              <a:ext cx="141" cy="45"/>
              <a:chOff x="1537" y="952"/>
              <a:chExt cx="254" cy="81"/>
            </a:xfrm>
          </p:grpSpPr>
          <p:sp>
            <p:nvSpPr>
              <p:cNvPr id="11192" name="WordArt 952">
                <a:extLst>
                  <a:ext uri="{FF2B5EF4-FFF2-40B4-BE49-F238E27FC236}">
                    <a16:creationId xmlns:a16="http://schemas.microsoft.com/office/drawing/2014/main" id="{7E88A4BE-E9AA-4107-A60B-60146CD9C0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95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名護市</a:t>
                </a:r>
              </a:p>
            </p:txBody>
          </p:sp>
          <p:sp>
            <p:nvSpPr>
              <p:cNvPr id="11193" name="WordArt 953">
                <a:extLst>
                  <a:ext uri="{FF2B5EF4-FFF2-40B4-BE49-F238E27FC236}">
                    <a16:creationId xmlns:a16="http://schemas.microsoft.com/office/drawing/2014/main" id="{178D2955-C879-4C76-8428-003794E6D6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95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名護市</a:t>
                </a:r>
              </a:p>
            </p:txBody>
          </p:sp>
        </p:grpSp>
        <p:grpSp>
          <p:nvGrpSpPr>
            <p:cNvPr id="11194" name="Group 954">
              <a:extLst>
                <a:ext uri="{FF2B5EF4-FFF2-40B4-BE49-F238E27FC236}">
                  <a16:creationId xmlns:a16="http://schemas.microsoft.com/office/drawing/2014/main" id="{1EACF0A6-97FC-410A-9054-CC37D55AC7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3052"/>
              <a:ext cx="141" cy="45"/>
              <a:chOff x="1537" y="1178"/>
              <a:chExt cx="254" cy="81"/>
            </a:xfrm>
          </p:grpSpPr>
          <p:sp>
            <p:nvSpPr>
              <p:cNvPr id="11195" name="WordArt 955">
                <a:extLst>
                  <a:ext uri="{FF2B5EF4-FFF2-40B4-BE49-F238E27FC236}">
                    <a16:creationId xmlns:a16="http://schemas.microsoft.com/office/drawing/2014/main" id="{6ECAF2E7-7BA6-46FF-B846-BCF62199F2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17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南城市</a:t>
                </a:r>
              </a:p>
            </p:txBody>
          </p:sp>
          <p:sp>
            <p:nvSpPr>
              <p:cNvPr id="11196" name="WordArt 956">
                <a:extLst>
                  <a:ext uri="{FF2B5EF4-FFF2-40B4-BE49-F238E27FC236}">
                    <a16:creationId xmlns:a16="http://schemas.microsoft.com/office/drawing/2014/main" id="{4A91C8BD-00AD-4BA0-837F-A68E795E11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17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南城市</a:t>
                </a:r>
              </a:p>
            </p:txBody>
          </p:sp>
        </p:grpSp>
        <p:grpSp>
          <p:nvGrpSpPr>
            <p:cNvPr id="11197" name="Group 957">
              <a:extLst>
                <a:ext uri="{FF2B5EF4-FFF2-40B4-BE49-F238E27FC236}">
                  <a16:creationId xmlns:a16="http://schemas.microsoft.com/office/drawing/2014/main" id="{73A1B080-C99A-4E1F-A50E-4BB4B617B2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1125"/>
              <a:ext cx="141" cy="45"/>
              <a:chOff x="1538" y="1325"/>
              <a:chExt cx="254" cy="81"/>
            </a:xfrm>
          </p:grpSpPr>
          <p:sp>
            <p:nvSpPr>
              <p:cNvPr id="11198" name="WordArt 958">
                <a:extLst>
                  <a:ext uri="{FF2B5EF4-FFF2-40B4-BE49-F238E27FC236}">
                    <a16:creationId xmlns:a16="http://schemas.microsoft.com/office/drawing/2014/main" id="{F2917B12-3625-406E-8111-A2685257BB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132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国頭村</a:t>
                </a:r>
              </a:p>
            </p:txBody>
          </p:sp>
          <p:sp>
            <p:nvSpPr>
              <p:cNvPr id="11199" name="WordArt 959">
                <a:extLst>
                  <a:ext uri="{FF2B5EF4-FFF2-40B4-BE49-F238E27FC236}">
                    <a16:creationId xmlns:a16="http://schemas.microsoft.com/office/drawing/2014/main" id="{4D6969D7-E3AF-4571-8CE6-1A1A8CD1EF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132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国頭村</a:t>
                </a:r>
              </a:p>
            </p:txBody>
          </p:sp>
        </p:grpSp>
        <p:grpSp>
          <p:nvGrpSpPr>
            <p:cNvPr id="11200" name="Group 960">
              <a:extLst>
                <a:ext uri="{FF2B5EF4-FFF2-40B4-BE49-F238E27FC236}">
                  <a16:creationId xmlns:a16="http://schemas.microsoft.com/office/drawing/2014/main" id="{3D27B7E1-53CE-4C3D-9A17-34F376B677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40" y="2554"/>
              <a:ext cx="141" cy="45"/>
              <a:chOff x="1536" y="1485"/>
              <a:chExt cx="254" cy="81"/>
            </a:xfrm>
          </p:grpSpPr>
          <p:sp>
            <p:nvSpPr>
              <p:cNvPr id="11201" name="WordArt 961">
                <a:extLst>
                  <a:ext uri="{FF2B5EF4-FFF2-40B4-BE49-F238E27FC236}">
                    <a16:creationId xmlns:a16="http://schemas.microsoft.com/office/drawing/2014/main" id="{57D1BEFF-7859-4522-B859-43E86B8212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148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北谷町</a:t>
                </a:r>
              </a:p>
            </p:txBody>
          </p:sp>
          <p:sp>
            <p:nvSpPr>
              <p:cNvPr id="11202" name="WordArt 962">
                <a:extLst>
                  <a:ext uri="{FF2B5EF4-FFF2-40B4-BE49-F238E27FC236}">
                    <a16:creationId xmlns:a16="http://schemas.microsoft.com/office/drawing/2014/main" id="{C29BF5CA-14A5-4C3A-8B8E-796F89A540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148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北谷町</a:t>
                </a:r>
              </a:p>
            </p:txBody>
          </p:sp>
        </p:grpSp>
        <p:grpSp>
          <p:nvGrpSpPr>
            <p:cNvPr id="11203" name="Group 963">
              <a:extLst>
                <a:ext uri="{FF2B5EF4-FFF2-40B4-BE49-F238E27FC236}">
                  <a16:creationId xmlns:a16="http://schemas.microsoft.com/office/drawing/2014/main" id="{4257886D-470F-4EE9-ACBC-5FF36EF418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64" y="1465"/>
              <a:ext cx="141" cy="45"/>
              <a:chOff x="1537" y="1859"/>
              <a:chExt cx="254" cy="81"/>
            </a:xfrm>
          </p:grpSpPr>
          <p:sp>
            <p:nvSpPr>
              <p:cNvPr id="11204" name="WordArt 964">
                <a:extLst>
                  <a:ext uri="{FF2B5EF4-FFF2-40B4-BE49-F238E27FC236}">
                    <a16:creationId xmlns:a16="http://schemas.microsoft.com/office/drawing/2014/main" id="{B1DB081D-A134-46CC-B036-3693E82765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85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本部町</a:t>
                </a:r>
              </a:p>
            </p:txBody>
          </p:sp>
          <p:sp>
            <p:nvSpPr>
              <p:cNvPr id="11205" name="WordArt 965">
                <a:extLst>
                  <a:ext uri="{FF2B5EF4-FFF2-40B4-BE49-F238E27FC236}">
                    <a16:creationId xmlns:a16="http://schemas.microsoft.com/office/drawing/2014/main" id="{3B69CE30-EE81-4623-92FC-4B3D460D7E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86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本部町</a:t>
                </a:r>
              </a:p>
            </p:txBody>
          </p:sp>
        </p:grpSp>
        <p:grpSp>
          <p:nvGrpSpPr>
            <p:cNvPr id="11206" name="Group 966">
              <a:extLst>
                <a:ext uri="{FF2B5EF4-FFF2-40B4-BE49-F238E27FC236}">
                  <a16:creationId xmlns:a16="http://schemas.microsoft.com/office/drawing/2014/main" id="{EBE9DFF3-1D55-4E2F-9FCB-C378D3F102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51" y="1975"/>
              <a:ext cx="141" cy="45"/>
              <a:chOff x="1538" y="2006"/>
              <a:chExt cx="254" cy="81"/>
            </a:xfrm>
          </p:grpSpPr>
          <p:sp>
            <p:nvSpPr>
              <p:cNvPr id="11207" name="WordArt 967">
                <a:extLst>
                  <a:ext uri="{FF2B5EF4-FFF2-40B4-BE49-F238E27FC236}">
                    <a16:creationId xmlns:a16="http://schemas.microsoft.com/office/drawing/2014/main" id="{6D405C91-41D4-4768-926C-4D4DE44F3A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00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恩納村</a:t>
                </a:r>
              </a:p>
            </p:txBody>
          </p:sp>
          <p:sp>
            <p:nvSpPr>
              <p:cNvPr id="11208" name="WordArt 968">
                <a:extLst>
                  <a:ext uri="{FF2B5EF4-FFF2-40B4-BE49-F238E27FC236}">
                    <a16:creationId xmlns:a16="http://schemas.microsoft.com/office/drawing/2014/main" id="{D79D6CBF-8A6D-4B91-8F7F-0CDE64F3A7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00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恩納村</a:t>
                </a:r>
              </a:p>
            </p:txBody>
          </p:sp>
        </p:grpSp>
        <p:grpSp>
          <p:nvGrpSpPr>
            <p:cNvPr id="11209" name="Group 969">
              <a:extLst>
                <a:ext uri="{FF2B5EF4-FFF2-40B4-BE49-F238E27FC236}">
                  <a16:creationId xmlns:a16="http://schemas.microsoft.com/office/drawing/2014/main" id="{26117915-D952-4ABF-9D23-38A333C39E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2769"/>
              <a:ext cx="141" cy="44"/>
              <a:chOff x="4457" y="2383"/>
              <a:chExt cx="141" cy="44"/>
            </a:xfrm>
          </p:grpSpPr>
          <p:sp>
            <p:nvSpPr>
              <p:cNvPr id="11210" name="WordArt 970">
                <a:extLst>
                  <a:ext uri="{FF2B5EF4-FFF2-40B4-BE49-F238E27FC236}">
                    <a16:creationId xmlns:a16="http://schemas.microsoft.com/office/drawing/2014/main" id="{2227E233-98B5-4405-A33E-7FDAEC88BE3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7" y="2383"/>
                <a:ext cx="140" cy="4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中城村</a:t>
                </a:r>
              </a:p>
            </p:txBody>
          </p:sp>
          <p:sp>
            <p:nvSpPr>
              <p:cNvPr id="11211" name="WordArt 971">
                <a:extLst>
                  <a:ext uri="{FF2B5EF4-FFF2-40B4-BE49-F238E27FC236}">
                    <a16:creationId xmlns:a16="http://schemas.microsoft.com/office/drawing/2014/main" id="{3732702A-2D0D-424F-9AB6-EEF51969AB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8" y="2383"/>
                <a:ext cx="140" cy="4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中城村</a:t>
                </a:r>
              </a:p>
            </p:txBody>
          </p:sp>
        </p:grpSp>
        <p:grpSp>
          <p:nvGrpSpPr>
            <p:cNvPr id="11212" name="Group 972">
              <a:extLst>
                <a:ext uri="{FF2B5EF4-FFF2-40B4-BE49-F238E27FC236}">
                  <a16:creationId xmlns:a16="http://schemas.microsoft.com/office/drawing/2014/main" id="{1DE5A424-78ED-4C60-8812-976E38E2BC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1663"/>
              <a:ext cx="141" cy="45"/>
              <a:chOff x="1537" y="2313"/>
              <a:chExt cx="254" cy="81"/>
            </a:xfrm>
          </p:grpSpPr>
          <p:sp>
            <p:nvSpPr>
              <p:cNvPr id="11213" name="WordArt 973">
                <a:extLst>
                  <a:ext uri="{FF2B5EF4-FFF2-40B4-BE49-F238E27FC236}">
                    <a16:creationId xmlns:a16="http://schemas.microsoft.com/office/drawing/2014/main" id="{EC26FD51-B602-4EF8-B265-82F73ACAAD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31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粟国村</a:t>
                </a:r>
              </a:p>
            </p:txBody>
          </p:sp>
          <p:sp>
            <p:nvSpPr>
              <p:cNvPr id="11214" name="WordArt 974">
                <a:extLst>
                  <a:ext uri="{FF2B5EF4-FFF2-40B4-BE49-F238E27FC236}">
                    <a16:creationId xmlns:a16="http://schemas.microsoft.com/office/drawing/2014/main" id="{80AEED49-B03A-4F9D-877D-0B21763E567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31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粟国村</a:t>
                </a:r>
              </a:p>
            </p:txBody>
          </p:sp>
        </p:grpSp>
        <p:grpSp>
          <p:nvGrpSpPr>
            <p:cNvPr id="11215" name="Group 975">
              <a:extLst>
                <a:ext uri="{FF2B5EF4-FFF2-40B4-BE49-F238E27FC236}">
                  <a16:creationId xmlns:a16="http://schemas.microsoft.com/office/drawing/2014/main" id="{477B281E-117C-4AF1-9E4E-CCAECFBFDB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2882"/>
              <a:ext cx="141" cy="45"/>
              <a:chOff x="1537" y="2539"/>
              <a:chExt cx="254" cy="81"/>
            </a:xfrm>
          </p:grpSpPr>
          <p:sp>
            <p:nvSpPr>
              <p:cNvPr id="11216" name="WordArt 976">
                <a:extLst>
                  <a:ext uri="{FF2B5EF4-FFF2-40B4-BE49-F238E27FC236}">
                    <a16:creationId xmlns:a16="http://schemas.microsoft.com/office/drawing/2014/main" id="{FC04751C-41BF-46F3-8C87-BE1552FB48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53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西原町</a:t>
                </a:r>
              </a:p>
            </p:txBody>
          </p:sp>
          <p:sp>
            <p:nvSpPr>
              <p:cNvPr id="11217" name="WordArt 977">
                <a:extLst>
                  <a:ext uri="{FF2B5EF4-FFF2-40B4-BE49-F238E27FC236}">
                    <a16:creationId xmlns:a16="http://schemas.microsoft.com/office/drawing/2014/main" id="{17719F41-2843-4A46-9E4A-1D771F9546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54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西原町</a:t>
                </a:r>
              </a:p>
            </p:txBody>
          </p:sp>
        </p:grpSp>
        <p:grpSp>
          <p:nvGrpSpPr>
            <p:cNvPr id="11218" name="Group 978">
              <a:extLst>
                <a:ext uri="{FF2B5EF4-FFF2-40B4-BE49-F238E27FC236}">
                  <a16:creationId xmlns:a16="http://schemas.microsoft.com/office/drawing/2014/main" id="{BF7D0909-FF6B-4693-A0C0-23F8052374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33" y="5490"/>
              <a:ext cx="141" cy="45"/>
              <a:chOff x="1538" y="2686"/>
              <a:chExt cx="254" cy="81"/>
            </a:xfrm>
          </p:grpSpPr>
          <p:sp>
            <p:nvSpPr>
              <p:cNvPr id="11219" name="WordArt 979">
                <a:extLst>
                  <a:ext uri="{FF2B5EF4-FFF2-40B4-BE49-F238E27FC236}">
                    <a16:creationId xmlns:a16="http://schemas.microsoft.com/office/drawing/2014/main" id="{9BD7A48F-CBB1-44F1-8DA5-A208E6C74C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68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竹富町</a:t>
                </a:r>
              </a:p>
            </p:txBody>
          </p:sp>
          <p:sp>
            <p:nvSpPr>
              <p:cNvPr id="11220" name="WordArt 980">
                <a:extLst>
                  <a:ext uri="{FF2B5EF4-FFF2-40B4-BE49-F238E27FC236}">
                    <a16:creationId xmlns:a16="http://schemas.microsoft.com/office/drawing/2014/main" id="{161E3D9E-91B7-4349-9517-288F191400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68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竹富町</a:t>
                </a:r>
              </a:p>
            </p:txBody>
          </p:sp>
        </p:grpSp>
        <p:grpSp>
          <p:nvGrpSpPr>
            <p:cNvPr id="11221" name="Group 981">
              <a:extLst>
                <a:ext uri="{FF2B5EF4-FFF2-40B4-BE49-F238E27FC236}">
                  <a16:creationId xmlns:a16="http://schemas.microsoft.com/office/drawing/2014/main" id="{A441A0DB-D754-4120-8AB0-7ACA934C41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28" y="1465"/>
              <a:ext cx="93" cy="49"/>
              <a:chOff x="1536" y="2913"/>
              <a:chExt cx="169" cy="89"/>
            </a:xfrm>
          </p:grpSpPr>
          <p:sp>
            <p:nvSpPr>
              <p:cNvPr id="11222" name="WordArt 982">
                <a:extLst>
                  <a:ext uri="{FF2B5EF4-FFF2-40B4-BE49-F238E27FC236}">
                    <a16:creationId xmlns:a16="http://schemas.microsoft.com/office/drawing/2014/main" id="{036A0CEC-105A-4600-BA89-657D9C4D98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2913"/>
                <a:ext cx="169" cy="88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東村</a:t>
                </a:r>
              </a:p>
            </p:txBody>
          </p:sp>
          <p:sp>
            <p:nvSpPr>
              <p:cNvPr id="11223" name="WordArt 983">
                <a:extLst>
                  <a:ext uri="{FF2B5EF4-FFF2-40B4-BE49-F238E27FC236}">
                    <a16:creationId xmlns:a16="http://schemas.microsoft.com/office/drawing/2014/main" id="{B0263C25-85BA-4062-A372-E62566B6CB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2914"/>
                <a:ext cx="169" cy="8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東村</a:t>
                </a:r>
              </a:p>
            </p:txBody>
          </p:sp>
        </p:grpSp>
        <p:grpSp>
          <p:nvGrpSpPr>
            <p:cNvPr id="11224" name="Group 984">
              <a:extLst>
                <a:ext uri="{FF2B5EF4-FFF2-40B4-BE49-F238E27FC236}">
                  <a16:creationId xmlns:a16="http://schemas.microsoft.com/office/drawing/2014/main" id="{CF01D74A-EA14-404C-9E52-6D52EAF12B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2003"/>
              <a:ext cx="189" cy="45"/>
              <a:chOff x="2899" y="1325"/>
              <a:chExt cx="340" cy="81"/>
            </a:xfrm>
          </p:grpSpPr>
          <p:sp>
            <p:nvSpPr>
              <p:cNvPr id="11225" name="WordArt 985">
                <a:extLst>
                  <a:ext uri="{FF2B5EF4-FFF2-40B4-BE49-F238E27FC236}">
                    <a16:creationId xmlns:a16="http://schemas.microsoft.com/office/drawing/2014/main" id="{E4CB9B33-87E9-42ED-BF06-8C978D322F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32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宜野座村</a:t>
                </a:r>
              </a:p>
            </p:txBody>
          </p:sp>
          <p:sp>
            <p:nvSpPr>
              <p:cNvPr id="11226" name="WordArt 986">
                <a:extLst>
                  <a:ext uri="{FF2B5EF4-FFF2-40B4-BE49-F238E27FC236}">
                    <a16:creationId xmlns:a16="http://schemas.microsoft.com/office/drawing/2014/main" id="{8D00A6EA-8A0D-43F7-ABF7-AC57ED927F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32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宜野座村</a:t>
                </a:r>
              </a:p>
            </p:txBody>
          </p:sp>
        </p:grpSp>
        <p:grpSp>
          <p:nvGrpSpPr>
            <p:cNvPr id="11227" name="Group 987">
              <a:extLst>
                <a:ext uri="{FF2B5EF4-FFF2-40B4-BE49-F238E27FC236}">
                  <a16:creationId xmlns:a16="http://schemas.microsoft.com/office/drawing/2014/main" id="{529F4647-A4E7-44F8-B024-D67D59B384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2" y="2440"/>
              <a:ext cx="189" cy="45"/>
              <a:chOff x="2897" y="1485"/>
              <a:chExt cx="340" cy="81"/>
            </a:xfrm>
          </p:grpSpPr>
          <p:sp>
            <p:nvSpPr>
              <p:cNvPr id="11228" name="WordArt 988">
                <a:extLst>
                  <a:ext uri="{FF2B5EF4-FFF2-40B4-BE49-F238E27FC236}">
                    <a16:creationId xmlns:a16="http://schemas.microsoft.com/office/drawing/2014/main" id="{927AD7DD-BB22-462F-B6DE-57DA06BFB5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14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嘉手納町</a:t>
                </a:r>
              </a:p>
            </p:txBody>
          </p:sp>
          <p:sp>
            <p:nvSpPr>
              <p:cNvPr id="11229" name="WordArt 989">
                <a:extLst>
                  <a:ext uri="{FF2B5EF4-FFF2-40B4-BE49-F238E27FC236}">
                    <a16:creationId xmlns:a16="http://schemas.microsoft.com/office/drawing/2014/main" id="{B5148CA9-758F-4DA3-9ECB-00C15E3F378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148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嘉手納町</a:t>
                </a:r>
              </a:p>
            </p:txBody>
          </p:sp>
        </p:grpSp>
        <p:grpSp>
          <p:nvGrpSpPr>
            <p:cNvPr id="11230" name="Group 990">
              <a:extLst>
                <a:ext uri="{FF2B5EF4-FFF2-40B4-BE49-F238E27FC236}">
                  <a16:creationId xmlns:a16="http://schemas.microsoft.com/office/drawing/2014/main" id="{AAE8AA73-F474-4F9C-AF80-6FA708E02B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2627"/>
              <a:ext cx="189" cy="45"/>
              <a:chOff x="2898" y="1632"/>
              <a:chExt cx="340" cy="81"/>
            </a:xfrm>
          </p:grpSpPr>
          <p:sp>
            <p:nvSpPr>
              <p:cNvPr id="11231" name="WordArt 991">
                <a:extLst>
                  <a:ext uri="{FF2B5EF4-FFF2-40B4-BE49-F238E27FC236}">
                    <a16:creationId xmlns:a16="http://schemas.microsoft.com/office/drawing/2014/main" id="{079A9210-F382-4D03-854A-3792729B33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163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北中城村</a:t>
                </a:r>
              </a:p>
            </p:txBody>
          </p:sp>
          <p:sp>
            <p:nvSpPr>
              <p:cNvPr id="11232" name="WordArt 992">
                <a:extLst>
                  <a:ext uri="{FF2B5EF4-FFF2-40B4-BE49-F238E27FC236}">
                    <a16:creationId xmlns:a16="http://schemas.microsoft.com/office/drawing/2014/main" id="{F15C7DA7-0E4E-479E-9788-989B8344C0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163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北中城村</a:t>
                </a:r>
              </a:p>
            </p:txBody>
          </p:sp>
        </p:grpSp>
        <p:grpSp>
          <p:nvGrpSpPr>
            <p:cNvPr id="11233" name="Group 993">
              <a:extLst>
                <a:ext uri="{FF2B5EF4-FFF2-40B4-BE49-F238E27FC236}">
                  <a16:creationId xmlns:a16="http://schemas.microsoft.com/office/drawing/2014/main" id="{6C1A31BC-C5CD-4E95-844A-CAE0543251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54" y="2967"/>
              <a:ext cx="189" cy="45"/>
              <a:chOff x="2446" y="1925"/>
              <a:chExt cx="340" cy="81"/>
            </a:xfrm>
          </p:grpSpPr>
          <p:sp>
            <p:nvSpPr>
              <p:cNvPr id="11234" name="WordArt 994">
                <a:extLst>
                  <a:ext uri="{FF2B5EF4-FFF2-40B4-BE49-F238E27FC236}">
                    <a16:creationId xmlns:a16="http://schemas.microsoft.com/office/drawing/2014/main" id="{EAE186F4-B3B6-4E0D-BFA9-464519D63E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92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南風原町</a:t>
                </a:r>
              </a:p>
            </p:txBody>
          </p:sp>
          <p:sp>
            <p:nvSpPr>
              <p:cNvPr id="11235" name="WordArt 995">
                <a:extLst>
                  <a:ext uri="{FF2B5EF4-FFF2-40B4-BE49-F238E27FC236}">
                    <a16:creationId xmlns:a16="http://schemas.microsoft.com/office/drawing/2014/main" id="{A62F8BD0-BDEB-4884-8AB5-D02FCCA70B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92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南風原町</a:t>
                </a:r>
              </a:p>
            </p:txBody>
          </p:sp>
        </p:grpSp>
        <p:grpSp>
          <p:nvGrpSpPr>
            <p:cNvPr id="11236" name="Group 996">
              <a:extLst>
                <a:ext uri="{FF2B5EF4-FFF2-40B4-BE49-F238E27FC236}">
                  <a16:creationId xmlns:a16="http://schemas.microsoft.com/office/drawing/2014/main" id="{99F9F041-7202-4587-BC4C-DE945E4A35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0" y="2939"/>
              <a:ext cx="189" cy="45"/>
              <a:chOff x="2444" y="2085"/>
              <a:chExt cx="340" cy="81"/>
            </a:xfrm>
          </p:grpSpPr>
          <p:sp>
            <p:nvSpPr>
              <p:cNvPr id="11237" name="WordArt 997">
                <a:extLst>
                  <a:ext uri="{FF2B5EF4-FFF2-40B4-BE49-F238E27FC236}">
                    <a16:creationId xmlns:a16="http://schemas.microsoft.com/office/drawing/2014/main" id="{8DD07C4E-2FE5-4CAD-8C3D-39D8A2CFF4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20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座間味村</a:t>
                </a:r>
              </a:p>
            </p:txBody>
          </p:sp>
          <p:sp>
            <p:nvSpPr>
              <p:cNvPr id="11238" name="WordArt 998">
                <a:extLst>
                  <a:ext uri="{FF2B5EF4-FFF2-40B4-BE49-F238E27FC236}">
                    <a16:creationId xmlns:a16="http://schemas.microsoft.com/office/drawing/2014/main" id="{87E9B39E-A607-40A8-8FC5-38CCF8F7B0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208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座間味村</a:t>
                </a:r>
              </a:p>
            </p:txBody>
          </p:sp>
        </p:grpSp>
        <p:grpSp>
          <p:nvGrpSpPr>
            <p:cNvPr id="11239" name="Group 999">
              <a:extLst>
                <a:ext uri="{FF2B5EF4-FFF2-40B4-BE49-F238E27FC236}">
                  <a16:creationId xmlns:a16="http://schemas.microsoft.com/office/drawing/2014/main" id="{9AA52FEA-B6D5-4799-9BBA-F5EFD7E097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8" y="2485"/>
              <a:ext cx="189" cy="45"/>
              <a:chOff x="2445" y="2232"/>
              <a:chExt cx="340" cy="81"/>
            </a:xfrm>
          </p:grpSpPr>
          <p:sp>
            <p:nvSpPr>
              <p:cNvPr id="11240" name="WordArt 1000">
                <a:extLst>
                  <a:ext uri="{FF2B5EF4-FFF2-40B4-BE49-F238E27FC236}">
                    <a16:creationId xmlns:a16="http://schemas.microsoft.com/office/drawing/2014/main" id="{64E99DF6-00FE-42B5-AFDA-8A0DF2274C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223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渡名喜村</a:t>
                </a:r>
              </a:p>
            </p:txBody>
          </p:sp>
          <p:sp>
            <p:nvSpPr>
              <p:cNvPr id="11241" name="WordArt 1001">
                <a:extLst>
                  <a:ext uri="{FF2B5EF4-FFF2-40B4-BE49-F238E27FC236}">
                    <a16:creationId xmlns:a16="http://schemas.microsoft.com/office/drawing/2014/main" id="{C0C38523-CCAB-47DE-9239-899E76A9DA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223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渡名喜村</a:t>
                </a:r>
              </a:p>
            </p:txBody>
          </p:sp>
        </p:grpSp>
        <p:grpSp>
          <p:nvGrpSpPr>
            <p:cNvPr id="11242" name="Group 1002">
              <a:extLst>
                <a:ext uri="{FF2B5EF4-FFF2-40B4-BE49-F238E27FC236}">
                  <a16:creationId xmlns:a16="http://schemas.microsoft.com/office/drawing/2014/main" id="{C6D9FF9B-FF68-444C-80A7-E5F8BCA8DA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55" y="3052"/>
              <a:ext cx="189" cy="45"/>
              <a:chOff x="2899" y="1892"/>
              <a:chExt cx="340" cy="81"/>
            </a:xfrm>
          </p:grpSpPr>
          <p:sp>
            <p:nvSpPr>
              <p:cNvPr id="11243" name="WordArt 1003">
                <a:extLst>
                  <a:ext uri="{FF2B5EF4-FFF2-40B4-BE49-F238E27FC236}">
                    <a16:creationId xmlns:a16="http://schemas.microsoft.com/office/drawing/2014/main" id="{373AE999-522B-4532-AE00-4DB2131C5D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89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南大東村</a:t>
                </a:r>
              </a:p>
            </p:txBody>
          </p:sp>
          <p:sp>
            <p:nvSpPr>
              <p:cNvPr id="11244" name="WordArt 1004">
                <a:extLst>
                  <a:ext uri="{FF2B5EF4-FFF2-40B4-BE49-F238E27FC236}">
                    <a16:creationId xmlns:a16="http://schemas.microsoft.com/office/drawing/2014/main" id="{BFBA4F83-5C9F-43E8-94FB-641A45D7FB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89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南大東村</a:t>
                </a:r>
              </a:p>
            </p:txBody>
          </p:sp>
        </p:grpSp>
        <p:grpSp>
          <p:nvGrpSpPr>
            <p:cNvPr id="11245" name="Group 1005">
              <a:extLst>
                <a:ext uri="{FF2B5EF4-FFF2-40B4-BE49-F238E27FC236}">
                  <a16:creationId xmlns:a16="http://schemas.microsoft.com/office/drawing/2014/main" id="{D5795084-141E-4004-8018-7C4517935B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69" y="2826"/>
              <a:ext cx="189" cy="45"/>
              <a:chOff x="2897" y="2052"/>
              <a:chExt cx="340" cy="81"/>
            </a:xfrm>
          </p:grpSpPr>
          <p:sp>
            <p:nvSpPr>
              <p:cNvPr id="11246" name="WordArt 1006">
                <a:extLst>
                  <a:ext uri="{FF2B5EF4-FFF2-40B4-BE49-F238E27FC236}">
                    <a16:creationId xmlns:a16="http://schemas.microsoft.com/office/drawing/2014/main" id="{68F1F5F2-23FF-4CB4-BCFD-B3C436046FB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205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北大東村</a:t>
                </a:r>
              </a:p>
            </p:txBody>
          </p:sp>
          <p:sp>
            <p:nvSpPr>
              <p:cNvPr id="11247" name="WordArt 1007">
                <a:extLst>
                  <a:ext uri="{FF2B5EF4-FFF2-40B4-BE49-F238E27FC236}">
                    <a16:creationId xmlns:a16="http://schemas.microsoft.com/office/drawing/2014/main" id="{43E91947-2983-4AAA-95FD-FC431F8EF1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205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北大東村</a:t>
                </a:r>
              </a:p>
            </p:txBody>
          </p:sp>
        </p:grpSp>
        <p:grpSp>
          <p:nvGrpSpPr>
            <p:cNvPr id="11248" name="Group 1008">
              <a:extLst>
                <a:ext uri="{FF2B5EF4-FFF2-40B4-BE49-F238E27FC236}">
                  <a16:creationId xmlns:a16="http://schemas.microsoft.com/office/drawing/2014/main" id="{6035CBA8-93BB-4862-9278-A9A9AF3483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189"/>
              <a:ext cx="189" cy="45"/>
              <a:chOff x="2898" y="2199"/>
              <a:chExt cx="340" cy="81"/>
            </a:xfrm>
          </p:grpSpPr>
          <p:sp>
            <p:nvSpPr>
              <p:cNvPr id="11249" name="WordArt 1009">
                <a:extLst>
                  <a:ext uri="{FF2B5EF4-FFF2-40B4-BE49-F238E27FC236}">
                    <a16:creationId xmlns:a16="http://schemas.microsoft.com/office/drawing/2014/main" id="{F2C182C7-7DF1-4360-93B4-ECB8F67014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219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伊平屋村</a:t>
                </a:r>
              </a:p>
            </p:txBody>
          </p:sp>
          <p:sp>
            <p:nvSpPr>
              <p:cNvPr id="11250" name="WordArt 1010">
                <a:extLst>
                  <a:ext uri="{FF2B5EF4-FFF2-40B4-BE49-F238E27FC236}">
                    <a16:creationId xmlns:a16="http://schemas.microsoft.com/office/drawing/2014/main" id="{FB08B48E-DB7D-4639-A881-37706A8BD1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220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伊平屋村</a:t>
                </a:r>
              </a:p>
            </p:txBody>
          </p:sp>
        </p:grpSp>
        <p:grpSp>
          <p:nvGrpSpPr>
            <p:cNvPr id="11251" name="Group 1011">
              <a:extLst>
                <a:ext uri="{FF2B5EF4-FFF2-40B4-BE49-F238E27FC236}">
                  <a16:creationId xmlns:a16="http://schemas.microsoft.com/office/drawing/2014/main" id="{42A6FA61-3A0F-409F-966A-0F34FBD68F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8" y="586"/>
              <a:ext cx="189" cy="45"/>
              <a:chOff x="2417" y="2459"/>
              <a:chExt cx="340" cy="81"/>
            </a:xfrm>
          </p:grpSpPr>
          <p:sp>
            <p:nvSpPr>
              <p:cNvPr id="11252" name="WordArt 1012">
                <a:extLst>
                  <a:ext uri="{FF2B5EF4-FFF2-40B4-BE49-F238E27FC236}">
                    <a16:creationId xmlns:a16="http://schemas.microsoft.com/office/drawing/2014/main" id="{A9738D1D-4C95-4793-A914-88E8F80BED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7" y="245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伊是名村</a:t>
                </a:r>
              </a:p>
            </p:txBody>
          </p:sp>
          <p:sp>
            <p:nvSpPr>
              <p:cNvPr id="11253" name="WordArt 1013">
                <a:extLst>
                  <a:ext uri="{FF2B5EF4-FFF2-40B4-BE49-F238E27FC236}">
                    <a16:creationId xmlns:a16="http://schemas.microsoft.com/office/drawing/2014/main" id="{F54E1067-C95E-4576-A374-64DAE7A116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7" y="246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伊是名村</a:t>
                </a:r>
              </a:p>
            </p:txBody>
          </p:sp>
        </p:grpSp>
        <p:grpSp>
          <p:nvGrpSpPr>
            <p:cNvPr id="11254" name="Group 1014">
              <a:extLst>
                <a:ext uri="{FF2B5EF4-FFF2-40B4-BE49-F238E27FC236}">
                  <a16:creationId xmlns:a16="http://schemas.microsoft.com/office/drawing/2014/main" id="{F264EF99-DFA5-4B54-8F2E-F6A9E79DCC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6" y="3194"/>
              <a:ext cx="189" cy="45"/>
              <a:chOff x="2415" y="2619"/>
              <a:chExt cx="340" cy="81"/>
            </a:xfrm>
          </p:grpSpPr>
          <p:sp>
            <p:nvSpPr>
              <p:cNvPr id="11255" name="WordArt 1015">
                <a:extLst>
                  <a:ext uri="{FF2B5EF4-FFF2-40B4-BE49-F238E27FC236}">
                    <a16:creationId xmlns:a16="http://schemas.microsoft.com/office/drawing/2014/main" id="{415485B9-CD67-4B7B-8D5C-EADEB1DAAA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5" y="261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八重瀬町</a:t>
                </a:r>
              </a:p>
            </p:txBody>
          </p:sp>
          <p:sp>
            <p:nvSpPr>
              <p:cNvPr id="11256" name="WordArt 1016">
                <a:extLst>
                  <a:ext uri="{FF2B5EF4-FFF2-40B4-BE49-F238E27FC236}">
                    <a16:creationId xmlns:a16="http://schemas.microsoft.com/office/drawing/2014/main" id="{05E07F1B-DDA9-470B-BE6F-596CFBF955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5" y="262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八重瀬町</a:t>
                </a:r>
              </a:p>
            </p:txBody>
          </p:sp>
        </p:grpSp>
        <p:grpSp>
          <p:nvGrpSpPr>
            <p:cNvPr id="11257" name="Group 1017">
              <a:extLst>
                <a:ext uri="{FF2B5EF4-FFF2-40B4-BE49-F238E27FC236}">
                  <a16:creationId xmlns:a16="http://schemas.microsoft.com/office/drawing/2014/main" id="{9CA105B5-2365-4D4E-8A63-578F635FCC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7" y="4498"/>
              <a:ext cx="189" cy="45"/>
              <a:chOff x="2416" y="2766"/>
              <a:chExt cx="340" cy="81"/>
            </a:xfrm>
          </p:grpSpPr>
          <p:sp>
            <p:nvSpPr>
              <p:cNvPr id="11258" name="WordArt 1018">
                <a:extLst>
                  <a:ext uri="{FF2B5EF4-FFF2-40B4-BE49-F238E27FC236}">
                    <a16:creationId xmlns:a16="http://schemas.microsoft.com/office/drawing/2014/main" id="{A84CD27F-356D-45DF-8359-1D46E485AD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6" y="276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多良間村</a:t>
                </a:r>
              </a:p>
            </p:txBody>
          </p:sp>
          <p:sp>
            <p:nvSpPr>
              <p:cNvPr id="11259" name="WordArt 1019">
                <a:extLst>
                  <a:ext uri="{FF2B5EF4-FFF2-40B4-BE49-F238E27FC236}">
                    <a16:creationId xmlns:a16="http://schemas.microsoft.com/office/drawing/2014/main" id="{B9677B7B-BAAE-4258-93DC-1D6FBBFA9F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6" y="276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多良間村</a:t>
                </a:r>
              </a:p>
            </p:txBody>
          </p:sp>
        </p:grpSp>
        <p:grpSp>
          <p:nvGrpSpPr>
            <p:cNvPr id="11260" name="Group 1020">
              <a:extLst>
                <a:ext uri="{FF2B5EF4-FFF2-40B4-BE49-F238E27FC236}">
                  <a16:creationId xmlns:a16="http://schemas.microsoft.com/office/drawing/2014/main" id="{AE388E48-B430-41FA-AA9F-5E0AADDEC3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1" y="2400"/>
              <a:ext cx="189" cy="45"/>
              <a:chOff x="2868" y="2586"/>
              <a:chExt cx="340" cy="81"/>
            </a:xfrm>
          </p:grpSpPr>
          <p:sp>
            <p:nvSpPr>
              <p:cNvPr id="11261" name="WordArt 1021">
                <a:extLst>
                  <a:ext uri="{FF2B5EF4-FFF2-40B4-BE49-F238E27FC236}">
                    <a16:creationId xmlns:a16="http://schemas.microsoft.com/office/drawing/2014/main" id="{9CBB0CFF-B32D-4AEF-A195-503F2DECFA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8" y="258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久米島町</a:t>
                </a:r>
              </a:p>
            </p:txBody>
          </p:sp>
          <p:sp>
            <p:nvSpPr>
              <p:cNvPr id="11262" name="WordArt 1022">
                <a:extLst>
                  <a:ext uri="{FF2B5EF4-FFF2-40B4-BE49-F238E27FC236}">
                    <a16:creationId xmlns:a16="http://schemas.microsoft.com/office/drawing/2014/main" id="{3D904DAC-FAF9-4893-9E3E-C23129266E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8" y="258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久米島町</a:t>
                </a:r>
              </a:p>
            </p:txBody>
          </p:sp>
        </p:grpSp>
        <p:grpSp>
          <p:nvGrpSpPr>
            <p:cNvPr id="11263" name="Group 1023">
              <a:extLst>
                <a:ext uri="{FF2B5EF4-FFF2-40B4-BE49-F238E27FC236}">
                  <a16:creationId xmlns:a16="http://schemas.microsoft.com/office/drawing/2014/main" id="{74C4F8FC-91FC-4F8C-B96B-C1E70165AB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" y="5632"/>
              <a:ext cx="189" cy="45"/>
              <a:chOff x="2869" y="2733"/>
              <a:chExt cx="340" cy="81"/>
            </a:xfrm>
          </p:grpSpPr>
          <p:sp>
            <p:nvSpPr>
              <p:cNvPr id="16384" name="WordArt 1024">
                <a:extLst>
                  <a:ext uri="{FF2B5EF4-FFF2-40B4-BE49-F238E27FC236}">
                    <a16:creationId xmlns:a16="http://schemas.microsoft.com/office/drawing/2014/main" id="{878896A8-1D78-408E-B56C-F03E0705F3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9" y="273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与那国町</a:t>
                </a:r>
              </a:p>
            </p:txBody>
          </p:sp>
          <p:sp>
            <p:nvSpPr>
              <p:cNvPr id="16385" name="WordArt 1025">
                <a:extLst>
                  <a:ext uri="{FF2B5EF4-FFF2-40B4-BE49-F238E27FC236}">
                    <a16:creationId xmlns:a16="http://schemas.microsoft.com/office/drawing/2014/main" id="{B90D6091-F63C-4502-B865-C3F92CD7F8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9" y="273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与那国町</a:t>
                </a:r>
              </a:p>
            </p:txBody>
          </p:sp>
        </p:grpSp>
        <p:grpSp>
          <p:nvGrpSpPr>
            <p:cNvPr id="16386" name="Group 1026">
              <a:extLst>
                <a:ext uri="{FF2B5EF4-FFF2-40B4-BE49-F238E27FC236}">
                  <a16:creationId xmlns:a16="http://schemas.microsoft.com/office/drawing/2014/main" id="{EB1BCF36-C1B8-494A-8062-81A43676A1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2440"/>
              <a:ext cx="140" cy="45"/>
              <a:chOff x="4301" y="1436"/>
              <a:chExt cx="140" cy="45"/>
            </a:xfrm>
          </p:grpSpPr>
          <p:sp>
            <p:nvSpPr>
              <p:cNvPr id="16387" name="WordArt 1027">
                <a:extLst>
                  <a:ext uri="{FF2B5EF4-FFF2-40B4-BE49-F238E27FC236}">
                    <a16:creationId xmlns:a16="http://schemas.microsoft.com/office/drawing/2014/main" id="{0C7664C1-973B-4DCA-9A0D-8F64023500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01" y="1436"/>
                <a:ext cx="140" cy="4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沖縄市</a:t>
                </a:r>
              </a:p>
            </p:txBody>
          </p:sp>
          <p:sp>
            <p:nvSpPr>
              <p:cNvPr id="16388" name="WordArt 1028">
                <a:extLst>
                  <a:ext uri="{FF2B5EF4-FFF2-40B4-BE49-F238E27FC236}">
                    <a16:creationId xmlns:a16="http://schemas.microsoft.com/office/drawing/2014/main" id="{EED0B550-D0E0-400B-8BFB-A09EE594102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01" y="1437"/>
                <a:ext cx="140" cy="4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沖縄市</a:t>
                </a: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48" name="Group 1112">
            <a:extLst>
              <a:ext uri="{FF2B5EF4-FFF2-40B4-BE49-F238E27FC236}">
                <a16:creationId xmlns:a16="http://schemas.microsoft.com/office/drawing/2014/main" id="{D3222A2B-05C0-460D-9619-71A334245DFC}"/>
              </a:ext>
            </a:extLst>
          </p:cNvPr>
          <p:cNvGrpSpPr>
            <a:grpSpLocks/>
          </p:cNvGrpSpPr>
          <p:nvPr/>
        </p:nvGrpSpPr>
        <p:grpSpPr bwMode="auto">
          <a:xfrm>
            <a:off x="909638" y="120650"/>
            <a:ext cx="10171112" cy="9359900"/>
            <a:chOff x="573" y="76"/>
            <a:chExt cx="6407" cy="5896"/>
          </a:xfrm>
        </p:grpSpPr>
        <p:sp>
          <p:nvSpPr>
            <p:cNvPr id="12183" name="Rectangle 919">
              <a:extLst>
                <a:ext uri="{FF2B5EF4-FFF2-40B4-BE49-F238E27FC236}">
                  <a16:creationId xmlns:a16="http://schemas.microsoft.com/office/drawing/2014/main" id="{EF432E7D-F36B-426D-AEAA-9881DD5FF8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2911"/>
              <a:ext cx="57" cy="5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4" name="Rectangle 920">
              <a:extLst>
                <a:ext uri="{FF2B5EF4-FFF2-40B4-BE49-F238E27FC236}">
                  <a16:creationId xmlns:a16="http://schemas.microsoft.com/office/drawing/2014/main" id="{C6F2FDAB-EBB0-4DD1-8C0A-63390E680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2" y="2911"/>
              <a:ext cx="56" cy="5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5" name="Rectangle 921">
              <a:extLst>
                <a:ext uri="{FF2B5EF4-FFF2-40B4-BE49-F238E27FC236}">
                  <a16:creationId xmlns:a16="http://schemas.microsoft.com/office/drawing/2014/main" id="{752CCA9A-1A85-434E-BCB3-6AFE583CC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2" y="3024"/>
              <a:ext cx="56" cy="5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6" name="Freeform 922">
              <a:extLst>
                <a:ext uri="{FF2B5EF4-FFF2-40B4-BE49-F238E27FC236}">
                  <a16:creationId xmlns:a16="http://schemas.microsoft.com/office/drawing/2014/main" id="{D031C60D-2DEE-4CA2-982E-325DB1039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2854"/>
              <a:ext cx="113" cy="340"/>
            </a:xfrm>
            <a:custGeom>
              <a:avLst/>
              <a:gdLst>
                <a:gd name="T0" fmla="*/ 0 w 113"/>
                <a:gd name="T1" fmla="*/ 340 h 340"/>
                <a:gd name="T2" fmla="*/ 0 w 113"/>
                <a:gd name="T3" fmla="*/ 57 h 340"/>
                <a:gd name="T4" fmla="*/ 57 w 113"/>
                <a:gd name="T5" fmla="*/ 57 h 340"/>
                <a:gd name="T6" fmla="*/ 57 w 113"/>
                <a:gd name="T7" fmla="*/ 0 h 340"/>
                <a:gd name="T8" fmla="*/ 113 w 113"/>
                <a:gd name="T9" fmla="*/ 0 h 340"/>
                <a:gd name="T10" fmla="*/ 113 w 113"/>
                <a:gd name="T11" fmla="*/ 170 h 340"/>
                <a:gd name="T12" fmla="*/ 57 w 113"/>
                <a:gd name="T13" fmla="*/ 170 h 340"/>
                <a:gd name="T14" fmla="*/ 57 w 113"/>
                <a:gd name="T15" fmla="*/ 340 h 340"/>
                <a:gd name="T16" fmla="*/ 0 w 113"/>
                <a:gd name="T1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340">
                  <a:moveTo>
                    <a:pt x="0" y="340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7" name="Freeform 923">
              <a:extLst>
                <a:ext uri="{FF2B5EF4-FFF2-40B4-BE49-F238E27FC236}">
                  <a16:creationId xmlns:a16="http://schemas.microsoft.com/office/drawing/2014/main" id="{6A442B89-0FB0-4439-BB56-CBD7B880E7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2797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56 w 170"/>
                <a:gd name="T3" fmla="*/ 0 h 170"/>
                <a:gd name="T4" fmla="*/ 56 w 170"/>
                <a:gd name="T5" fmla="*/ 57 h 170"/>
                <a:gd name="T6" fmla="*/ 0 w 170"/>
                <a:gd name="T7" fmla="*/ 57 h 170"/>
                <a:gd name="T8" fmla="*/ 0 w 170"/>
                <a:gd name="T9" fmla="*/ 114 h 170"/>
                <a:gd name="T10" fmla="*/ 56 w 170"/>
                <a:gd name="T11" fmla="*/ 114 h 170"/>
                <a:gd name="T12" fmla="*/ 56 w 170"/>
                <a:gd name="T13" fmla="*/ 170 h 170"/>
                <a:gd name="T14" fmla="*/ 113 w 170"/>
                <a:gd name="T15" fmla="*/ 170 h 170"/>
                <a:gd name="T16" fmla="*/ 113 w 170"/>
                <a:gd name="T17" fmla="*/ 57 h 170"/>
                <a:gd name="T18" fmla="*/ 170 w 170"/>
                <a:gd name="T19" fmla="*/ 57 h 170"/>
                <a:gd name="T20" fmla="*/ 170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8" name="Freeform 924">
              <a:extLst>
                <a:ext uri="{FF2B5EF4-FFF2-40B4-BE49-F238E27FC236}">
                  <a16:creationId xmlns:a16="http://schemas.microsoft.com/office/drawing/2014/main" id="{5AE02659-DAEE-4F10-8A4D-D463B5291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2967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113 w 113"/>
                <a:gd name="T3" fmla="*/ 0 h 170"/>
                <a:gd name="T4" fmla="*/ 113 w 113"/>
                <a:gd name="T5" fmla="*/ 170 h 170"/>
                <a:gd name="T6" fmla="*/ 57 w 113"/>
                <a:gd name="T7" fmla="*/ 170 h 170"/>
                <a:gd name="T8" fmla="*/ 57 w 113"/>
                <a:gd name="T9" fmla="*/ 57 h 170"/>
                <a:gd name="T10" fmla="*/ 0 w 113"/>
                <a:gd name="T11" fmla="*/ 57 h 170"/>
                <a:gd name="T12" fmla="*/ 0 w 113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113" y="0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9" name="Rectangle 925">
              <a:extLst>
                <a:ext uri="{FF2B5EF4-FFF2-40B4-BE49-F238E27FC236}">
                  <a16:creationId xmlns:a16="http://schemas.microsoft.com/office/drawing/2014/main" id="{43D12BAD-F23D-453D-A7AA-F7EBDBBE4D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0" y="3081"/>
              <a:ext cx="56" cy="5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0" name="Rectangle 926">
              <a:extLst>
                <a:ext uri="{FF2B5EF4-FFF2-40B4-BE49-F238E27FC236}">
                  <a16:creationId xmlns:a16="http://schemas.microsoft.com/office/drawing/2014/main" id="{D6150928-42A1-4156-8FEB-483885B5CF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3" y="2740"/>
              <a:ext cx="56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1" name="Rectangle 927">
              <a:extLst>
                <a:ext uri="{FF2B5EF4-FFF2-40B4-BE49-F238E27FC236}">
                  <a16:creationId xmlns:a16="http://schemas.microsoft.com/office/drawing/2014/main" id="{FB51C6C7-645E-4F7A-BD62-28757AEF4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7" y="2967"/>
              <a:ext cx="57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2" name="Rectangle 928">
              <a:extLst>
                <a:ext uri="{FF2B5EF4-FFF2-40B4-BE49-F238E27FC236}">
                  <a16:creationId xmlns:a16="http://schemas.microsoft.com/office/drawing/2014/main" id="{2B531BE6-7850-445D-8253-F6E58E5023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4" y="2911"/>
              <a:ext cx="57" cy="5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3" name="Rectangle 929">
              <a:extLst>
                <a:ext uri="{FF2B5EF4-FFF2-40B4-BE49-F238E27FC236}">
                  <a16:creationId xmlns:a16="http://schemas.microsoft.com/office/drawing/2014/main" id="{B01C5535-270F-49CF-8EA5-4C179F85B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2570"/>
              <a:ext cx="56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4" name="Freeform 930">
              <a:extLst>
                <a:ext uri="{FF2B5EF4-FFF2-40B4-BE49-F238E27FC236}">
                  <a16:creationId xmlns:a16="http://schemas.microsoft.com/office/drawing/2014/main" id="{1B80374C-80FE-4F08-9ADA-F814B6CC6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2287"/>
              <a:ext cx="170" cy="227"/>
            </a:xfrm>
            <a:custGeom>
              <a:avLst/>
              <a:gdLst>
                <a:gd name="T0" fmla="*/ 0 w 170"/>
                <a:gd name="T1" fmla="*/ 227 h 227"/>
                <a:gd name="T2" fmla="*/ 113 w 170"/>
                <a:gd name="T3" fmla="*/ 227 h 227"/>
                <a:gd name="T4" fmla="*/ 113 w 170"/>
                <a:gd name="T5" fmla="*/ 170 h 227"/>
                <a:gd name="T6" fmla="*/ 170 w 170"/>
                <a:gd name="T7" fmla="*/ 170 h 227"/>
                <a:gd name="T8" fmla="*/ 170 w 170"/>
                <a:gd name="T9" fmla="*/ 0 h 227"/>
                <a:gd name="T10" fmla="*/ 113 w 170"/>
                <a:gd name="T11" fmla="*/ 0 h 227"/>
                <a:gd name="T12" fmla="*/ 113 w 170"/>
                <a:gd name="T13" fmla="*/ 113 h 227"/>
                <a:gd name="T14" fmla="*/ 56 w 170"/>
                <a:gd name="T15" fmla="*/ 113 h 227"/>
                <a:gd name="T16" fmla="*/ 56 w 170"/>
                <a:gd name="T17" fmla="*/ 170 h 227"/>
                <a:gd name="T18" fmla="*/ 0 w 170"/>
                <a:gd name="T19" fmla="*/ 170 h 227"/>
                <a:gd name="T20" fmla="*/ 0 w 170"/>
                <a:gd name="T2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227">
                  <a:moveTo>
                    <a:pt x="0" y="227"/>
                  </a:move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5" name="Freeform 931">
              <a:extLst>
                <a:ext uri="{FF2B5EF4-FFF2-40B4-BE49-F238E27FC236}">
                  <a16:creationId xmlns:a16="http://schemas.microsoft.com/office/drawing/2014/main" id="{E6663C7C-9DFA-4192-8780-00AB6AAA5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1210"/>
              <a:ext cx="226" cy="113"/>
            </a:xfrm>
            <a:custGeom>
              <a:avLst/>
              <a:gdLst>
                <a:gd name="T0" fmla="*/ 170 w 226"/>
                <a:gd name="T1" fmla="*/ 0 h 113"/>
                <a:gd name="T2" fmla="*/ 0 w 226"/>
                <a:gd name="T3" fmla="*/ 0 h 113"/>
                <a:gd name="T4" fmla="*/ 0 w 226"/>
                <a:gd name="T5" fmla="*/ 113 h 113"/>
                <a:gd name="T6" fmla="*/ 226 w 226"/>
                <a:gd name="T7" fmla="*/ 113 h 113"/>
                <a:gd name="T8" fmla="*/ 226 w 226"/>
                <a:gd name="T9" fmla="*/ 56 h 113"/>
                <a:gd name="T10" fmla="*/ 170 w 226"/>
                <a:gd name="T11" fmla="*/ 56 h 113"/>
                <a:gd name="T12" fmla="*/ 170 w 226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113">
                  <a:moveTo>
                    <a:pt x="17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226" y="113"/>
                  </a:lnTo>
                  <a:lnTo>
                    <a:pt x="226" y="56"/>
                  </a:lnTo>
                  <a:lnTo>
                    <a:pt x="170" y="56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6" name="Freeform 932">
              <a:extLst>
                <a:ext uri="{FF2B5EF4-FFF2-40B4-BE49-F238E27FC236}">
                  <a16:creationId xmlns:a16="http://schemas.microsoft.com/office/drawing/2014/main" id="{A27C9AF3-3390-4E72-9994-EF9378ABD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529"/>
              <a:ext cx="170" cy="114"/>
            </a:xfrm>
            <a:custGeom>
              <a:avLst/>
              <a:gdLst>
                <a:gd name="T0" fmla="*/ 170 w 170"/>
                <a:gd name="T1" fmla="*/ 0 h 114"/>
                <a:gd name="T2" fmla="*/ 0 w 170"/>
                <a:gd name="T3" fmla="*/ 0 h 114"/>
                <a:gd name="T4" fmla="*/ 0 w 170"/>
                <a:gd name="T5" fmla="*/ 114 h 114"/>
                <a:gd name="T6" fmla="*/ 114 w 170"/>
                <a:gd name="T7" fmla="*/ 114 h 114"/>
                <a:gd name="T8" fmla="*/ 114 w 170"/>
                <a:gd name="T9" fmla="*/ 57 h 114"/>
                <a:gd name="T10" fmla="*/ 170 w 170"/>
                <a:gd name="T11" fmla="*/ 57 h 114"/>
                <a:gd name="T12" fmla="*/ 170 w 170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4">
                  <a:moveTo>
                    <a:pt x="170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7" name="Rectangle 933">
              <a:extLst>
                <a:ext uri="{FF2B5EF4-FFF2-40B4-BE49-F238E27FC236}">
                  <a16:creationId xmlns:a16="http://schemas.microsoft.com/office/drawing/2014/main" id="{B434C590-88EB-442C-B7C5-6762EB024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699"/>
              <a:ext cx="57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8" name="Rectangle 934">
              <a:extLst>
                <a:ext uri="{FF2B5EF4-FFF2-40B4-BE49-F238E27FC236}">
                  <a16:creationId xmlns:a16="http://schemas.microsoft.com/office/drawing/2014/main" id="{5A7B0B6A-321D-46FB-ABA2-6C9C818AAC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416"/>
              <a:ext cx="57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9" name="Freeform 935">
              <a:extLst>
                <a:ext uri="{FF2B5EF4-FFF2-40B4-BE49-F238E27FC236}">
                  <a16:creationId xmlns:a16="http://schemas.microsoft.com/office/drawing/2014/main" id="{8B502AB0-1C3E-4B4F-9C82-BA75B3BC0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76"/>
              <a:ext cx="340" cy="340"/>
            </a:xfrm>
            <a:custGeom>
              <a:avLst/>
              <a:gdLst>
                <a:gd name="T0" fmla="*/ 0 w 340"/>
                <a:gd name="T1" fmla="*/ 283 h 340"/>
                <a:gd name="T2" fmla="*/ 57 w 340"/>
                <a:gd name="T3" fmla="*/ 283 h 340"/>
                <a:gd name="T4" fmla="*/ 57 w 340"/>
                <a:gd name="T5" fmla="*/ 170 h 340"/>
                <a:gd name="T6" fmla="*/ 114 w 340"/>
                <a:gd name="T7" fmla="*/ 170 h 340"/>
                <a:gd name="T8" fmla="*/ 114 w 340"/>
                <a:gd name="T9" fmla="*/ 113 h 340"/>
                <a:gd name="T10" fmla="*/ 170 w 340"/>
                <a:gd name="T11" fmla="*/ 113 h 340"/>
                <a:gd name="T12" fmla="*/ 170 w 340"/>
                <a:gd name="T13" fmla="*/ 56 h 340"/>
                <a:gd name="T14" fmla="*/ 227 w 340"/>
                <a:gd name="T15" fmla="*/ 56 h 340"/>
                <a:gd name="T16" fmla="*/ 227 w 340"/>
                <a:gd name="T17" fmla="*/ 0 h 340"/>
                <a:gd name="T18" fmla="*/ 340 w 340"/>
                <a:gd name="T19" fmla="*/ 0 h 340"/>
                <a:gd name="T20" fmla="*/ 340 w 340"/>
                <a:gd name="T21" fmla="*/ 56 h 340"/>
                <a:gd name="T22" fmla="*/ 284 w 340"/>
                <a:gd name="T23" fmla="*/ 56 h 340"/>
                <a:gd name="T24" fmla="*/ 284 w 340"/>
                <a:gd name="T25" fmla="*/ 170 h 340"/>
                <a:gd name="T26" fmla="*/ 170 w 340"/>
                <a:gd name="T27" fmla="*/ 170 h 340"/>
                <a:gd name="T28" fmla="*/ 170 w 340"/>
                <a:gd name="T29" fmla="*/ 226 h 340"/>
                <a:gd name="T30" fmla="*/ 114 w 340"/>
                <a:gd name="T31" fmla="*/ 226 h 340"/>
                <a:gd name="T32" fmla="*/ 114 w 340"/>
                <a:gd name="T33" fmla="*/ 340 h 340"/>
                <a:gd name="T34" fmla="*/ 0 w 340"/>
                <a:gd name="T35" fmla="*/ 340 h 340"/>
                <a:gd name="T36" fmla="*/ 0 w 340"/>
                <a:gd name="T37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0" y="283"/>
                  </a:moveTo>
                  <a:lnTo>
                    <a:pt x="57" y="28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0" name="Freeform 936">
              <a:extLst>
                <a:ext uri="{FF2B5EF4-FFF2-40B4-BE49-F238E27FC236}">
                  <a16:creationId xmlns:a16="http://schemas.microsoft.com/office/drawing/2014/main" id="{906316B7-2DA4-4F28-A37A-BAFEC584D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813"/>
              <a:ext cx="510" cy="623"/>
            </a:xfrm>
            <a:custGeom>
              <a:avLst/>
              <a:gdLst>
                <a:gd name="T0" fmla="*/ 0 w 510"/>
                <a:gd name="T1" fmla="*/ 453 h 623"/>
                <a:gd name="T2" fmla="*/ 0 w 510"/>
                <a:gd name="T3" fmla="*/ 397 h 623"/>
                <a:gd name="T4" fmla="*/ 113 w 510"/>
                <a:gd name="T5" fmla="*/ 397 h 623"/>
                <a:gd name="T6" fmla="*/ 113 w 510"/>
                <a:gd name="T7" fmla="*/ 340 h 623"/>
                <a:gd name="T8" fmla="*/ 170 w 510"/>
                <a:gd name="T9" fmla="*/ 340 h 623"/>
                <a:gd name="T10" fmla="*/ 170 w 510"/>
                <a:gd name="T11" fmla="*/ 283 h 623"/>
                <a:gd name="T12" fmla="*/ 226 w 510"/>
                <a:gd name="T13" fmla="*/ 283 h 623"/>
                <a:gd name="T14" fmla="*/ 226 w 510"/>
                <a:gd name="T15" fmla="*/ 226 h 623"/>
                <a:gd name="T16" fmla="*/ 226 w 510"/>
                <a:gd name="T17" fmla="*/ 170 h 623"/>
                <a:gd name="T18" fmla="*/ 283 w 510"/>
                <a:gd name="T19" fmla="*/ 170 h 623"/>
                <a:gd name="T20" fmla="*/ 283 w 510"/>
                <a:gd name="T21" fmla="*/ 0 h 623"/>
                <a:gd name="T22" fmla="*/ 397 w 510"/>
                <a:gd name="T23" fmla="*/ 0 h 623"/>
                <a:gd name="T24" fmla="*/ 397 w 510"/>
                <a:gd name="T25" fmla="*/ 56 h 623"/>
                <a:gd name="T26" fmla="*/ 453 w 510"/>
                <a:gd name="T27" fmla="*/ 56 h 623"/>
                <a:gd name="T28" fmla="*/ 453 w 510"/>
                <a:gd name="T29" fmla="*/ 113 h 623"/>
                <a:gd name="T30" fmla="*/ 510 w 510"/>
                <a:gd name="T31" fmla="*/ 113 h 623"/>
                <a:gd name="T32" fmla="*/ 510 w 510"/>
                <a:gd name="T33" fmla="*/ 453 h 623"/>
                <a:gd name="T34" fmla="*/ 453 w 510"/>
                <a:gd name="T35" fmla="*/ 453 h 623"/>
                <a:gd name="T36" fmla="*/ 453 w 510"/>
                <a:gd name="T37" fmla="*/ 567 h 623"/>
                <a:gd name="T38" fmla="*/ 397 w 510"/>
                <a:gd name="T39" fmla="*/ 567 h 623"/>
                <a:gd name="T40" fmla="*/ 397 w 510"/>
                <a:gd name="T41" fmla="*/ 623 h 623"/>
                <a:gd name="T42" fmla="*/ 283 w 510"/>
                <a:gd name="T43" fmla="*/ 623 h 623"/>
                <a:gd name="T44" fmla="*/ 283 w 510"/>
                <a:gd name="T45" fmla="*/ 510 h 623"/>
                <a:gd name="T46" fmla="*/ 226 w 510"/>
                <a:gd name="T47" fmla="*/ 510 h 623"/>
                <a:gd name="T48" fmla="*/ 226 w 510"/>
                <a:gd name="T49" fmla="*/ 567 h 623"/>
                <a:gd name="T50" fmla="*/ 113 w 510"/>
                <a:gd name="T51" fmla="*/ 567 h 623"/>
                <a:gd name="T52" fmla="*/ 113 w 510"/>
                <a:gd name="T53" fmla="*/ 510 h 623"/>
                <a:gd name="T54" fmla="*/ 56 w 510"/>
                <a:gd name="T55" fmla="*/ 510 h 623"/>
                <a:gd name="T56" fmla="*/ 56 w 510"/>
                <a:gd name="T57" fmla="*/ 453 h 623"/>
                <a:gd name="T58" fmla="*/ 0 w 510"/>
                <a:gd name="T59" fmla="*/ 45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0" h="623">
                  <a:moveTo>
                    <a:pt x="0" y="453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6" y="283"/>
                  </a:lnTo>
                  <a:lnTo>
                    <a:pt x="226" y="226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3" y="56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453"/>
                  </a:lnTo>
                  <a:lnTo>
                    <a:pt x="453" y="453"/>
                  </a:lnTo>
                  <a:lnTo>
                    <a:pt x="453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283" y="623"/>
                  </a:lnTo>
                  <a:lnTo>
                    <a:pt x="283" y="510"/>
                  </a:lnTo>
                  <a:lnTo>
                    <a:pt x="226" y="510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453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1" name="Freeform 937">
              <a:extLst>
                <a:ext uri="{FF2B5EF4-FFF2-40B4-BE49-F238E27FC236}">
                  <a16:creationId xmlns:a16="http://schemas.microsoft.com/office/drawing/2014/main" id="{0EB890FF-F484-4C81-A6FF-B2A1E7ABD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1323"/>
              <a:ext cx="511" cy="397"/>
            </a:xfrm>
            <a:custGeom>
              <a:avLst/>
              <a:gdLst>
                <a:gd name="T0" fmla="*/ 284 w 511"/>
                <a:gd name="T1" fmla="*/ 57 h 397"/>
                <a:gd name="T2" fmla="*/ 284 w 511"/>
                <a:gd name="T3" fmla="*/ 113 h 397"/>
                <a:gd name="T4" fmla="*/ 227 w 511"/>
                <a:gd name="T5" fmla="*/ 113 h 397"/>
                <a:gd name="T6" fmla="*/ 227 w 511"/>
                <a:gd name="T7" fmla="*/ 170 h 397"/>
                <a:gd name="T8" fmla="*/ 170 w 511"/>
                <a:gd name="T9" fmla="*/ 170 h 397"/>
                <a:gd name="T10" fmla="*/ 170 w 511"/>
                <a:gd name="T11" fmla="*/ 227 h 397"/>
                <a:gd name="T12" fmla="*/ 0 w 511"/>
                <a:gd name="T13" fmla="*/ 227 h 397"/>
                <a:gd name="T14" fmla="*/ 0 w 511"/>
                <a:gd name="T15" fmla="*/ 397 h 397"/>
                <a:gd name="T16" fmla="*/ 57 w 511"/>
                <a:gd name="T17" fmla="*/ 397 h 397"/>
                <a:gd name="T18" fmla="*/ 57 w 511"/>
                <a:gd name="T19" fmla="*/ 340 h 397"/>
                <a:gd name="T20" fmla="*/ 170 w 511"/>
                <a:gd name="T21" fmla="*/ 340 h 397"/>
                <a:gd name="T22" fmla="*/ 170 w 511"/>
                <a:gd name="T23" fmla="*/ 283 h 397"/>
                <a:gd name="T24" fmla="*/ 397 w 511"/>
                <a:gd name="T25" fmla="*/ 283 h 397"/>
                <a:gd name="T26" fmla="*/ 397 w 511"/>
                <a:gd name="T27" fmla="*/ 227 h 397"/>
                <a:gd name="T28" fmla="*/ 454 w 511"/>
                <a:gd name="T29" fmla="*/ 227 h 397"/>
                <a:gd name="T30" fmla="*/ 454 w 511"/>
                <a:gd name="T31" fmla="*/ 170 h 397"/>
                <a:gd name="T32" fmla="*/ 511 w 511"/>
                <a:gd name="T33" fmla="*/ 170 h 397"/>
                <a:gd name="T34" fmla="*/ 511 w 511"/>
                <a:gd name="T35" fmla="*/ 113 h 397"/>
                <a:gd name="T36" fmla="*/ 397 w 511"/>
                <a:gd name="T37" fmla="*/ 113 h 397"/>
                <a:gd name="T38" fmla="*/ 397 w 511"/>
                <a:gd name="T39" fmla="*/ 0 h 397"/>
                <a:gd name="T40" fmla="*/ 340 w 511"/>
                <a:gd name="T41" fmla="*/ 0 h 397"/>
                <a:gd name="T42" fmla="*/ 340 w 511"/>
                <a:gd name="T43" fmla="*/ 57 h 397"/>
                <a:gd name="T44" fmla="*/ 284 w 511"/>
                <a:gd name="T45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1" h="397">
                  <a:moveTo>
                    <a:pt x="284" y="57"/>
                  </a:moveTo>
                  <a:lnTo>
                    <a:pt x="284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2" name="Freeform 938">
              <a:extLst>
                <a:ext uri="{FF2B5EF4-FFF2-40B4-BE49-F238E27FC236}">
                  <a16:creationId xmlns:a16="http://schemas.microsoft.com/office/drawing/2014/main" id="{86EA8250-B6FD-410C-9668-D49E6029FA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1323"/>
              <a:ext cx="340" cy="283"/>
            </a:xfrm>
            <a:custGeom>
              <a:avLst/>
              <a:gdLst>
                <a:gd name="T0" fmla="*/ 283 w 340"/>
                <a:gd name="T1" fmla="*/ 0 h 283"/>
                <a:gd name="T2" fmla="*/ 56 w 340"/>
                <a:gd name="T3" fmla="*/ 0 h 283"/>
                <a:gd name="T4" fmla="*/ 56 w 340"/>
                <a:gd name="T5" fmla="*/ 170 h 283"/>
                <a:gd name="T6" fmla="*/ 0 w 340"/>
                <a:gd name="T7" fmla="*/ 170 h 283"/>
                <a:gd name="T8" fmla="*/ 0 w 340"/>
                <a:gd name="T9" fmla="*/ 283 h 283"/>
                <a:gd name="T10" fmla="*/ 56 w 340"/>
                <a:gd name="T11" fmla="*/ 283 h 283"/>
                <a:gd name="T12" fmla="*/ 56 w 340"/>
                <a:gd name="T13" fmla="*/ 227 h 283"/>
                <a:gd name="T14" fmla="*/ 226 w 340"/>
                <a:gd name="T15" fmla="*/ 227 h 283"/>
                <a:gd name="T16" fmla="*/ 226 w 340"/>
                <a:gd name="T17" fmla="*/ 170 h 283"/>
                <a:gd name="T18" fmla="*/ 283 w 340"/>
                <a:gd name="T19" fmla="*/ 170 h 283"/>
                <a:gd name="T20" fmla="*/ 283 w 340"/>
                <a:gd name="T21" fmla="*/ 113 h 283"/>
                <a:gd name="T22" fmla="*/ 340 w 340"/>
                <a:gd name="T23" fmla="*/ 113 h 283"/>
                <a:gd name="T24" fmla="*/ 340 w 340"/>
                <a:gd name="T25" fmla="*/ 57 h 283"/>
                <a:gd name="T26" fmla="*/ 283 w 340"/>
                <a:gd name="T27" fmla="*/ 57 h 283"/>
                <a:gd name="T28" fmla="*/ 283 w 340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3">
                  <a:moveTo>
                    <a:pt x="283" y="0"/>
                  </a:moveTo>
                  <a:lnTo>
                    <a:pt x="56" y="0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3" name="Rectangle 939">
              <a:extLst>
                <a:ext uri="{FF2B5EF4-FFF2-40B4-BE49-F238E27FC236}">
                  <a16:creationId xmlns:a16="http://schemas.microsoft.com/office/drawing/2014/main" id="{4C5CF22F-1208-401D-8B3E-A203A6C612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0" y="1323"/>
              <a:ext cx="56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4" name="Rectangle 940">
              <a:extLst>
                <a:ext uri="{FF2B5EF4-FFF2-40B4-BE49-F238E27FC236}">
                  <a16:creationId xmlns:a16="http://schemas.microsoft.com/office/drawing/2014/main" id="{BC9B72E8-C656-40D2-9A92-279D46A9B3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3591"/>
              <a:ext cx="57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5" name="Rectangle 941">
              <a:extLst>
                <a:ext uri="{FF2B5EF4-FFF2-40B4-BE49-F238E27FC236}">
                  <a16:creationId xmlns:a16="http://schemas.microsoft.com/office/drawing/2014/main" id="{29EF122C-0B7A-42A7-9DC3-1C56350E0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4271"/>
              <a:ext cx="57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6" name="Freeform 942">
              <a:extLst>
                <a:ext uri="{FF2B5EF4-FFF2-40B4-BE49-F238E27FC236}">
                  <a16:creationId xmlns:a16="http://schemas.microsoft.com/office/drawing/2014/main" id="{2D4225BB-25A7-481E-9237-ACB02676E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3818"/>
              <a:ext cx="283" cy="227"/>
            </a:xfrm>
            <a:custGeom>
              <a:avLst/>
              <a:gdLst>
                <a:gd name="T0" fmla="*/ 170 w 283"/>
                <a:gd name="T1" fmla="*/ 0 h 227"/>
                <a:gd name="T2" fmla="*/ 56 w 283"/>
                <a:gd name="T3" fmla="*/ 0 h 227"/>
                <a:gd name="T4" fmla="*/ 56 w 283"/>
                <a:gd name="T5" fmla="*/ 113 h 227"/>
                <a:gd name="T6" fmla="*/ 0 w 283"/>
                <a:gd name="T7" fmla="*/ 113 h 227"/>
                <a:gd name="T8" fmla="*/ 0 w 283"/>
                <a:gd name="T9" fmla="*/ 227 h 227"/>
                <a:gd name="T10" fmla="*/ 283 w 283"/>
                <a:gd name="T11" fmla="*/ 227 h 227"/>
                <a:gd name="T12" fmla="*/ 283 w 283"/>
                <a:gd name="T13" fmla="*/ 113 h 227"/>
                <a:gd name="T14" fmla="*/ 226 w 283"/>
                <a:gd name="T15" fmla="*/ 113 h 227"/>
                <a:gd name="T16" fmla="*/ 226 w 283"/>
                <a:gd name="T17" fmla="*/ 57 h 227"/>
                <a:gd name="T18" fmla="*/ 170 w 283"/>
                <a:gd name="T19" fmla="*/ 57 h 227"/>
                <a:gd name="T20" fmla="*/ 170 w 283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7">
                  <a:moveTo>
                    <a:pt x="170" y="0"/>
                  </a:moveTo>
                  <a:lnTo>
                    <a:pt x="56" y="0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83" y="227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7" name="Freeform 943">
              <a:extLst>
                <a:ext uri="{FF2B5EF4-FFF2-40B4-BE49-F238E27FC236}">
                  <a16:creationId xmlns:a16="http://schemas.microsoft.com/office/drawing/2014/main" id="{C7C3AE5F-C6BF-4CB5-8796-EA90D42F9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3704"/>
              <a:ext cx="623" cy="624"/>
            </a:xfrm>
            <a:custGeom>
              <a:avLst/>
              <a:gdLst>
                <a:gd name="T0" fmla="*/ 56 w 623"/>
                <a:gd name="T1" fmla="*/ 0 h 624"/>
                <a:gd name="T2" fmla="*/ 56 w 623"/>
                <a:gd name="T3" fmla="*/ 114 h 624"/>
                <a:gd name="T4" fmla="*/ 113 w 623"/>
                <a:gd name="T5" fmla="*/ 114 h 624"/>
                <a:gd name="T6" fmla="*/ 113 w 623"/>
                <a:gd name="T7" fmla="*/ 227 h 624"/>
                <a:gd name="T8" fmla="*/ 56 w 623"/>
                <a:gd name="T9" fmla="*/ 227 h 624"/>
                <a:gd name="T10" fmla="*/ 56 w 623"/>
                <a:gd name="T11" fmla="*/ 454 h 624"/>
                <a:gd name="T12" fmla="*/ 0 w 623"/>
                <a:gd name="T13" fmla="*/ 454 h 624"/>
                <a:gd name="T14" fmla="*/ 0 w 623"/>
                <a:gd name="T15" fmla="*/ 567 h 624"/>
                <a:gd name="T16" fmla="*/ 56 w 623"/>
                <a:gd name="T17" fmla="*/ 567 h 624"/>
                <a:gd name="T18" fmla="*/ 56 w 623"/>
                <a:gd name="T19" fmla="*/ 624 h 624"/>
                <a:gd name="T20" fmla="*/ 340 w 623"/>
                <a:gd name="T21" fmla="*/ 624 h 624"/>
                <a:gd name="T22" fmla="*/ 340 w 623"/>
                <a:gd name="T23" fmla="*/ 567 h 624"/>
                <a:gd name="T24" fmla="*/ 567 w 623"/>
                <a:gd name="T25" fmla="*/ 567 h 624"/>
                <a:gd name="T26" fmla="*/ 567 w 623"/>
                <a:gd name="T27" fmla="*/ 624 h 624"/>
                <a:gd name="T28" fmla="*/ 623 w 623"/>
                <a:gd name="T29" fmla="*/ 624 h 624"/>
                <a:gd name="T30" fmla="*/ 623 w 623"/>
                <a:gd name="T31" fmla="*/ 511 h 624"/>
                <a:gd name="T32" fmla="*/ 567 w 623"/>
                <a:gd name="T33" fmla="*/ 511 h 624"/>
                <a:gd name="T34" fmla="*/ 567 w 623"/>
                <a:gd name="T35" fmla="*/ 454 h 624"/>
                <a:gd name="T36" fmla="*/ 453 w 623"/>
                <a:gd name="T37" fmla="*/ 454 h 624"/>
                <a:gd name="T38" fmla="*/ 453 w 623"/>
                <a:gd name="T39" fmla="*/ 397 h 624"/>
                <a:gd name="T40" fmla="*/ 340 w 623"/>
                <a:gd name="T41" fmla="*/ 397 h 624"/>
                <a:gd name="T42" fmla="*/ 340 w 623"/>
                <a:gd name="T43" fmla="*/ 341 h 624"/>
                <a:gd name="T44" fmla="*/ 283 w 623"/>
                <a:gd name="T45" fmla="*/ 341 h 624"/>
                <a:gd name="T46" fmla="*/ 283 w 623"/>
                <a:gd name="T47" fmla="*/ 227 h 624"/>
                <a:gd name="T48" fmla="*/ 170 w 623"/>
                <a:gd name="T49" fmla="*/ 227 h 624"/>
                <a:gd name="T50" fmla="*/ 170 w 623"/>
                <a:gd name="T51" fmla="*/ 57 h 624"/>
                <a:gd name="T52" fmla="*/ 113 w 623"/>
                <a:gd name="T53" fmla="*/ 57 h 624"/>
                <a:gd name="T54" fmla="*/ 113 w 623"/>
                <a:gd name="T55" fmla="*/ 0 h 624"/>
                <a:gd name="T56" fmla="*/ 56 w 623"/>
                <a:gd name="T5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3" h="624">
                  <a:moveTo>
                    <a:pt x="56" y="0"/>
                  </a:moveTo>
                  <a:lnTo>
                    <a:pt x="56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23" y="511"/>
                  </a:lnTo>
                  <a:lnTo>
                    <a:pt x="567" y="511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340" y="397"/>
                  </a:lnTo>
                  <a:lnTo>
                    <a:pt x="340" y="341"/>
                  </a:lnTo>
                  <a:lnTo>
                    <a:pt x="283" y="341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8" name="Freeform 944">
              <a:extLst>
                <a:ext uri="{FF2B5EF4-FFF2-40B4-BE49-F238E27FC236}">
                  <a16:creationId xmlns:a16="http://schemas.microsoft.com/office/drawing/2014/main" id="{4043B3CA-A2ED-42A8-A343-C9FE4FCD4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4442"/>
              <a:ext cx="170" cy="113"/>
            </a:xfrm>
            <a:custGeom>
              <a:avLst/>
              <a:gdLst>
                <a:gd name="T0" fmla="*/ 56 w 227"/>
                <a:gd name="T1" fmla="*/ 0 h 113"/>
                <a:gd name="T2" fmla="*/ 0 w 227"/>
                <a:gd name="T3" fmla="*/ 0 h 113"/>
                <a:gd name="T4" fmla="*/ 0 w 227"/>
                <a:gd name="T5" fmla="*/ 113 h 113"/>
                <a:gd name="T6" fmla="*/ 227 w 227"/>
                <a:gd name="T7" fmla="*/ 113 h 113"/>
                <a:gd name="T8" fmla="*/ 227 w 227"/>
                <a:gd name="T9" fmla="*/ 0 h 113"/>
                <a:gd name="T10" fmla="*/ 56 w 227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13">
                  <a:moveTo>
                    <a:pt x="56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9" name="Rectangle 945">
              <a:extLst>
                <a:ext uri="{FF2B5EF4-FFF2-40B4-BE49-F238E27FC236}">
                  <a16:creationId xmlns:a16="http://schemas.microsoft.com/office/drawing/2014/main" id="{375FA9F3-3265-4CF6-AFE8-5E292BD1B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4158"/>
              <a:ext cx="57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0" name="Rectangle 946">
              <a:extLst>
                <a:ext uri="{FF2B5EF4-FFF2-40B4-BE49-F238E27FC236}">
                  <a16:creationId xmlns:a16="http://schemas.microsoft.com/office/drawing/2014/main" id="{C56F4AFF-6040-44CF-9ABE-A3227D8A5E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1" y="5859"/>
              <a:ext cx="57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1" name="Freeform 947">
              <a:extLst>
                <a:ext uri="{FF2B5EF4-FFF2-40B4-BE49-F238E27FC236}">
                  <a16:creationId xmlns:a16="http://schemas.microsoft.com/office/drawing/2014/main" id="{194E6C6E-E742-4D5F-9E8D-B49AB768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" y="5802"/>
              <a:ext cx="113" cy="114"/>
            </a:xfrm>
            <a:custGeom>
              <a:avLst/>
              <a:gdLst>
                <a:gd name="T0" fmla="*/ 113 w 113"/>
                <a:gd name="T1" fmla="*/ 0 h 114"/>
                <a:gd name="T2" fmla="*/ 0 w 113"/>
                <a:gd name="T3" fmla="*/ 0 h 114"/>
                <a:gd name="T4" fmla="*/ 0 w 113"/>
                <a:gd name="T5" fmla="*/ 114 h 114"/>
                <a:gd name="T6" fmla="*/ 57 w 113"/>
                <a:gd name="T7" fmla="*/ 114 h 114"/>
                <a:gd name="T8" fmla="*/ 57 w 113"/>
                <a:gd name="T9" fmla="*/ 57 h 114"/>
                <a:gd name="T10" fmla="*/ 113 w 113"/>
                <a:gd name="T11" fmla="*/ 57 h 114"/>
                <a:gd name="T12" fmla="*/ 113 w 113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4">
                  <a:moveTo>
                    <a:pt x="11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2" name="Rectangle 948">
              <a:extLst>
                <a:ext uri="{FF2B5EF4-FFF2-40B4-BE49-F238E27FC236}">
                  <a16:creationId xmlns:a16="http://schemas.microsoft.com/office/drawing/2014/main" id="{497FF2A8-E9BE-4E37-A78D-CF8BA9CF5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4" y="5462"/>
              <a:ext cx="114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3" name="Rectangle 949">
              <a:extLst>
                <a:ext uri="{FF2B5EF4-FFF2-40B4-BE49-F238E27FC236}">
                  <a16:creationId xmlns:a16="http://schemas.microsoft.com/office/drawing/2014/main" id="{2F65761F-2483-454F-B27C-4E6971916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5" y="5519"/>
              <a:ext cx="56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4" name="Freeform 950">
              <a:extLst>
                <a:ext uri="{FF2B5EF4-FFF2-40B4-BE49-F238E27FC236}">
                  <a16:creationId xmlns:a16="http://schemas.microsoft.com/office/drawing/2014/main" id="{664F08A3-490F-48B3-A3CA-77F65D630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4668"/>
              <a:ext cx="793" cy="908"/>
            </a:xfrm>
            <a:custGeom>
              <a:avLst/>
              <a:gdLst>
                <a:gd name="T0" fmla="*/ 340 w 793"/>
                <a:gd name="T1" fmla="*/ 908 h 908"/>
                <a:gd name="T2" fmla="*/ 170 w 793"/>
                <a:gd name="T3" fmla="*/ 908 h 908"/>
                <a:gd name="T4" fmla="*/ 170 w 793"/>
                <a:gd name="T5" fmla="*/ 794 h 908"/>
                <a:gd name="T6" fmla="*/ 113 w 793"/>
                <a:gd name="T7" fmla="*/ 794 h 908"/>
                <a:gd name="T8" fmla="*/ 113 w 793"/>
                <a:gd name="T9" fmla="*/ 737 h 908"/>
                <a:gd name="T10" fmla="*/ 170 w 793"/>
                <a:gd name="T11" fmla="*/ 737 h 908"/>
                <a:gd name="T12" fmla="*/ 170 w 793"/>
                <a:gd name="T13" fmla="*/ 567 h 908"/>
                <a:gd name="T14" fmla="*/ 56 w 793"/>
                <a:gd name="T15" fmla="*/ 567 h 908"/>
                <a:gd name="T16" fmla="*/ 56 w 793"/>
                <a:gd name="T17" fmla="*/ 624 h 908"/>
                <a:gd name="T18" fmla="*/ 0 w 793"/>
                <a:gd name="T19" fmla="*/ 624 h 908"/>
                <a:gd name="T20" fmla="*/ 0 w 793"/>
                <a:gd name="T21" fmla="*/ 454 h 908"/>
                <a:gd name="T22" fmla="*/ 56 w 793"/>
                <a:gd name="T23" fmla="*/ 454 h 908"/>
                <a:gd name="T24" fmla="*/ 56 w 793"/>
                <a:gd name="T25" fmla="*/ 511 h 908"/>
                <a:gd name="T26" fmla="*/ 113 w 793"/>
                <a:gd name="T27" fmla="*/ 511 h 908"/>
                <a:gd name="T28" fmla="*/ 113 w 793"/>
                <a:gd name="T29" fmla="*/ 397 h 908"/>
                <a:gd name="T30" fmla="*/ 170 w 793"/>
                <a:gd name="T31" fmla="*/ 397 h 908"/>
                <a:gd name="T32" fmla="*/ 170 w 793"/>
                <a:gd name="T33" fmla="*/ 454 h 908"/>
                <a:gd name="T34" fmla="*/ 397 w 793"/>
                <a:gd name="T35" fmla="*/ 454 h 908"/>
                <a:gd name="T36" fmla="*/ 397 w 793"/>
                <a:gd name="T37" fmla="*/ 397 h 908"/>
                <a:gd name="T38" fmla="*/ 453 w 793"/>
                <a:gd name="T39" fmla="*/ 397 h 908"/>
                <a:gd name="T40" fmla="*/ 453 w 793"/>
                <a:gd name="T41" fmla="*/ 341 h 908"/>
                <a:gd name="T42" fmla="*/ 510 w 793"/>
                <a:gd name="T43" fmla="*/ 341 h 908"/>
                <a:gd name="T44" fmla="*/ 510 w 793"/>
                <a:gd name="T45" fmla="*/ 284 h 908"/>
                <a:gd name="T46" fmla="*/ 567 w 793"/>
                <a:gd name="T47" fmla="*/ 284 h 908"/>
                <a:gd name="T48" fmla="*/ 567 w 793"/>
                <a:gd name="T49" fmla="*/ 227 h 908"/>
                <a:gd name="T50" fmla="*/ 623 w 793"/>
                <a:gd name="T51" fmla="*/ 227 h 908"/>
                <a:gd name="T52" fmla="*/ 623 w 793"/>
                <a:gd name="T53" fmla="*/ 114 h 908"/>
                <a:gd name="T54" fmla="*/ 680 w 793"/>
                <a:gd name="T55" fmla="*/ 114 h 908"/>
                <a:gd name="T56" fmla="*/ 680 w 793"/>
                <a:gd name="T57" fmla="*/ 0 h 908"/>
                <a:gd name="T58" fmla="*/ 793 w 793"/>
                <a:gd name="T59" fmla="*/ 0 h 908"/>
                <a:gd name="T60" fmla="*/ 793 w 793"/>
                <a:gd name="T61" fmla="*/ 114 h 908"/>
                <a:gd name="T62" fmla="*/ 737 w 793"/>
                <a:gd name="T63" fmla="*/ 114 h 908"/>
                <a:gd name="T64" fmla="*/ 737 w 793"/>
                <a:gd name="T65" fmla="*/ 170 h 908"/>
                <a:gd name="T66" fmla="*/ 680 w 793"/>
                <a:gd name="T67" fmla="*/ 170 h 908"/>
                <a:gd name="T68" fmla="*/ 680 w 793"/>
                <a:gd name="T69" fmla="*/ 284 h 908"/>
                <a:gd name="T70" fmla="*/ 623 w 793"/>
                <a:gd name="T71" fmla="*/ 284 h 908"/>
                <a:gd name="T72" fmla="*/ 623 w 793"/>
                <a:gd name="T73" fmla="*/ 397 h 908"/>
                <a:gd name="T74" fmla="*/ 510 w 793"/>
                <a:gd name="T75" fmla="*/ 397 h 908"/>
                <a:gd name="T76" fmla="*/ 510 w 793"/>
                <a:gd name="T77" fmla="*/ 567 h 908"/>
                <a:gd name="T78" fmla="*/ 567 w 793"/>
                <a:gd name="T79" fmla="*/ 567 h 908"/>
                <a:gd name="T80" fmla="*/ 567 w 793"/>
                <a:gd name="T81" fmla="*/ 681 h 908"/>
                <a:gd name="T82" fmla="*/ 510 w 793"/>
                <a:gd name="T83" fmla="*/ 681 h 908"/>
                <a:gd name="T84" fmla="*/ 510 w 793"/>
                <a:gd name="T85" fmla="*/ 851 h 908"/>
                <a:gd name="T86" fmla="*/ 397 w 793"/>
                <a:gd name="T87" fmla="*/ 851 h 908"/>
                <a:gd name="T88" fmla="*/ 340 w 793"/>
                <a:gd name="T89" fmla="*/ 851 h 908"/>
                <a:gd name="T90" fmla="*/ 340 w 793"/>
                <a:gd name="T91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3" h="908">
                  <a:moveTo>
                    <a:pt x="340" y="908"/>
                  </a:moveTo>
                  <a:lnTo>
                    <a:pt x="170" y="908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341"/>
                  </a:lnTo>
                  <a:lnTo>
                    <a:pt x="510" y="341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114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284"/>
                  </a:lnTo>
                  <a:lnTo>
                    <a:pt x="623" y="284"/>
                  </a:lnTo>
                  <a:lnTo>
                    <a:pt x="623" y="397"/>
                  </a:lnTo>
                  <a:lnTo>
                    <a:pt x="510" y="397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851"/>
                  </a:lnTo>
                  <a:lnTo>
                    <a:pt x="397" y="851"/>
                  </a:lnTo>
                  <a:lnTo>
                    <a:pt x="340" y="851"/>
                  </a:lnTo>
                  <a:lnTo>
                    <a:pt x="340" y="9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5" name="Freeform 951">
              <a:extLst>
                <a:ext uri="{FF2B5EF4-FFF2-40B4-BE49-F238E27FC236}">
                  <a16:creationId xmlns:a16="http://schemas.microsoft.com/office/drawing/2014/main" id="{1E9D67F4-FDBC-48CE-B3F4-49AD83FD1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5179"/>
              <a:ext cx="794" cy="623"/>
            </a:xfrm>
            <a:custGeom>
              <a:avLst/>
              <a:gdLst>
                <a:gd name="T0" fmla="*/ 624 w 794"/>
                <a:gd name="T1" fmla="*/ 623 h 623"/>
                <a:gd name="T2" fmla="*/ 567 w 794"/>
                <a:gd name="T3" fmla="*/ 623 h 623"/>
                <a:gd name="T4" fmla="*/ 567 w 794"/>
                <a:gd name="T5" fmla="*/ 567 h 623"/>
                <a:gd name="T6" fmla="*/ 283 w 794"/>
                <a:gd name="T7" fmla="*/ 567 h 623"/>
                <a:gd name="T8" fmla="*/ 283 w 794"/>
                <a:gd name="T9" fmla="*/ 510 h 623"/>
                <a:gd name="T10" fmla="*/ 227 w 794"/>
                <a:gd name="T11" fmla="*/ 510 h 623"/>
                <a:gd name="T12" fmla="*/ 227 w 794"/>
                <a:gd name="T13" fmla="*/ 453 h 623"/>
                <a:gd name="T14" fmla="*/ 170 w 794"/>
                <a:gd name="T15" fmla="*/ 453 h 623"/>
                <a:gd name="T16" fmla="*/ 170 w 794"/>
                <a:gd name="T17" fmla="*/ 510 h 623"/>
                <a:gd name="T18" fmla="*/ 0 w 794"/>
                <a:gd name="T19" fmla="*/ 510 h 623"/>
                <a:gd name="T20" fmla="*/ 0 w 794"/>
                <a:gd name="T21" fmla="*/ 397 h 623"/>
                <a:gd name="T22" fmla="*/ 57 w 794"/>
                <a:gd name="T23" fmla="*/ 397 h 623"/>
                <a:gd name="T24" fmla="*/ 57 w 794"/>
                <a:gd name="T25" fmla="*/ 340 h 623"/>
                <a:gd name="T26" fmla="*/ 113 w 794"/>
                <a:gd name="T27" fmla="*/ 340 h 623"/>
                <a:gd name="T28" fmla="*/ 170 w 794"/>
                <a:gd name="T29" fmla="*/ 340 h 623"/>
                <a:gd name="T30" fmla="*/ 170 w 794"/>
                <a:gd name="T31" fmla="*/ 226 h 623"/>
                <a:gd name="T32" fmla="*/ 227 w 794"/>
                <a:gd name="T33" fmla="*/ 226 h 623"/>
                <a:gd name="T34" fmla="*/ 227 w 794"/>
                <a:gd name="T35" fmla="*/ 113 h 623"/>
                <a:gd name="T36" fmla="*/ 283 w 794"/>
                <a:gd name="T37" fmla="*/ 113 h 623"/>
                <a:gd name="T38" fmla="*/ 283 w 794"/>
                <a:gd name="T39" fmla="*/ 0 h 623"/>
                <a:gd name="T40" fmla="*/ 340 w 794"/>
                <a:gd name="T41" fmla="*/ 0 h 623"/>
                <a:gd name="T42" fmla="*/ 340 w 794"/>
                <a:gd name="T43" fmla="*/ 56 h 623"/>
                <a:gd name="T44" fmla="*/ 397 w 794"/>
                <a:gd name="T45" fmla="*/ 56 h 623"/>
                <a:gd name="T46" fmla="*/ 397 w 794"/>
                <a:gd name="T47" fmla="*/ 113 h 623"/>
                <a:gd name="T48" fmla="*/ 624 w 794"/>
                <a:gd name="T49" fmla="*/ 113 h 623"/>
                <a:gd name="T50" fmla="*/ 624 w 794"/>
                <a:gd name="T51" fmla="*/ 170 h 623"/>
                <a:gd name="T52" fmla="*/ 737 w 794"/>
                <a:gd name="T53" fmla="*/ 170 h 623"/>
                <a:gd name="T54" fmla="*/ 737 w 794"/>
                <a:gd name="T55" fmla="*/ 226 h 623"/>
                <a:gd name="T56" fmla="*/ 794 w 794"/>
                <a:gd name="T57" fmla="*/ 226 h 623"/>
                <a:gd name="T58" fmla="*/ 794 w 794"/>
                <a:gd name="T59" fmla="*/ 397 h 623"/>
                <a:gd name="T60" fmla="*/ 737 w 794"/>
                <a:gd name="T61" fmla="*/ 397 h 623"/>
                <a:gd name="T62" fmla="*/ 737 w 794"/>
                <a:gd name="T63" fmla="*/ 453 h 623"/>
                <a:gd name="T64" fmla="*/ 680 w 794"/>
                <a:gd name="T65" fmla="*/ 453 h 623"/>
                <a:gd name="T66" fmla="*/ 680 w 794"/>
                <a:gd name="T67" fmla="*/ 510 h 623"/>
                <a:gd name="T68" fmla="*/ 624 w 794"/>
                <a:gd name="T69" fmla="*/ 510 h 623"/>
                <a:gd name="T70" fmla="*/ 624 w 794"/>
                <a:gd name="T71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4" h="623">
                  <a:moveTo>
                    <a:pt x="624" y="623"/>
                  </a:moveTo>
                  <a:lnTo>
                    <a:pt x="567" y="623"/>
                  </a:lnTo>
                  <a:lnTo>
                    <a:pt x="567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737" y="170"/>
                  </a:lnTo>
                  <a:lnTo>
                    <a:pt x="737" y="226"/>
                  </a:lnTo>
                  <a:lnTo>
                    <a:pt x="794" y="226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680" y="453"/>
                  </a:lnTo>
                  <a:lnTo>
                    <a:pt x="680" y="510"/>
                  </a:lnTo>
                  <a:lnTo>
                    <a:pt x="624" y="510"/>
                  </a:lnTo>
                  <a:lnTo>
                    <a:pt x="624" y="62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6" name="Rectangle 952">
              <a:extLst>
                <a:ext uri="{FF2B5EF4-FFF2-40B4-BE49-F238E27FC236}">
                  <a16:creationId xmlns:a16="http://schemas.microsoft.com/office/drawing/2014/main" id="{029D5300-DE6B-41BC-BC82-F87027D37A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4" y="5916"/>
              <a:ext cx="56" cy="5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7" name="Freeform 953">
              <a:extLst>
                <a:ext uri="{FF2B5EF4-FFF2-40B4-BE49-F238E27FC236}">
                  <a16:creationId xmlns:a16="http://schemas.microsoft.com/office/drawing/2014/main" id="{37F1E30C-C688-46BC-BC21-BB465044C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400"/>
              <a:ext cx="114" cy="114"/>
            </a:xfrm>
            <a:custGeom>
              <a:avLst/>
              <a:gdLst>
                <a:gd name="T0" fmla="*/ 0 w 114"/>
                <a:gd name="T1" fmla="*/ 0 h 114"/>
                <a:gd name="T2" fmla="*/ 0 w 114"/>
                <a:gd name="T3" fmla="*/ 114 h 114"/>
                <a:gd name="T4" fmla="*/ 114 w 114"/>
                <a:gd name="T5" fmla="*/ 114 h 114"/>
                <a:gd name="T6" fmla="*/ 114 w 114"/>
                <a:gd name="T7" fmla="*/ 57 h 114"/>
                <a:gd name="T8" fmla="*/ 57 w 114"/>
                <a:gd name="T9" fmla="*/ 57 h 114"/>
                <a:gd name="T10" fmla="*/ 57 w 114"/>
                <a:gd name="T11" fmla="*/ 0 h 114"/>
                <a:gd name="T12" fmla="*/ 0 w 11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8" name="Freeform 954">
              <a:extLst>
                <a:ext uri="{FF2B5EF4-FFF2-40B4-BE49-F238E27FC236}">
                  <a16:creationId xmlns:a16="http://schemas.microsoft.com/office/drawing/2014/main" id="{26AD1AD0-9BDB-4BDD-92F1-FEF173AA2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2344"/>
              <a:ext cx="341" cy="340"/>
            </a:xfrm>
            <a:custGeom>
              <a:avLst/>
              <a:gdLst>
                <a:gd name="T0" fmla="*/ 284 w 341"/>
                <a:gd name="T1" fmla="*/ 340 h 340"/>
                <a:gd name="T2" fmla="*/ 227 w 341"/>
                <a:gd name="T3" fmla="*/ 340 h 340"/>
                <a:gd name="T4" fmla="*/ 227 w 341"/>
                <a:gd name="T5" fmla="*/ 283 h 340"/>
                <a:gd name="T6" fmla="*/ 171 w 341"/>
                <a:gd name="T7" fmla="*/ 283 h 340"/>
                <a:gd name="T8" fmla="*/ 171 w 341"/>
                <a:gd name="T9" fmla="*/ 226 h 340"/>
                <a:gd name="T10" fmla="*/ 114 w 341"/>
                <a:gd name="T11" fmla="*/ 226 h 340"/>
                <a:gd name="T12" fmla="*/ 114 w 341"/>
                <a:gd name="T13" fmla="*/ 170 h 340"/>
                <a:gd name="T14" fmla="*/ 0 w 341"/>
                <a:gd name="T15" fmla="*/ 170 h 340"/>
                <a:gd name="T16" fmla="*/ 0 w 341"/>
                <a:gd name="T17" fmla="*/ 56 h 340"/>
                <a:gd name="T18" fmla="*/ 114 w 341"/>
                <a:gd name="T19" fmla="*/ 56 h 340"/>
                <a:gd name="T20" fmla="*/ 114 w 341"/>
                <a:gd name="T21" fmla="*/ 0 h 340"/>
                <a:gd name="T22" fmla="*/ 227 w 341"/>
                <a:gd name="T23" fmla="*/ 0 h 340"/>
                <a:gd name="T24" fmla="*/ 227 w 341"/>
                <a:gd name="T25" fmla="*/ 56 h 340"/>
                <a:gd name="T26" fmla="*/ 284 w 341"/>
                <a:gd name="T27" fmla="*/ 56 h 340"/>
                <a:gd name="T28" fmla="*/ 284 w 341"/>
                <a:gd name="T29" fmla="*/ 113 h 340"/>
                <a:gd name="T30" fmla="*/ 341 w 341"/>
                <a:gd name="T31" fmla="*/ 113 h 340"/>
                <a:gd name="T32" fmla="*/ 341 w 341"/>
                <a:gd name="T33" fmla="*/ 226 h 340"/>
                <a:gd name="T34" fmla="*/ 284 w 341"/>
                <a:gd name="T35" fmla="*/ 226 h 340"/>
                <a:gd name="T36" fmla="*/ 284 w 341"/>
                <a:gd name="T3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1" h="340">
                  <a:moveTo>
                    <a:pt x="284" y="340"/>
                  </a:moveTo>
                  <a:lnTo>
                    <a:pt x="227" y="340"/>
                  </a:lnTo>
                  <a:lnTo>
                    <a:pt x="227" y="283"/>
                  </a:lnTo>
                  <a:lnTo>
                    <a:pt x="171" y="283"/>
                  </a:lnTo>
                  <a:lnTo>
                    <a:pt x="171" y="226"/>
                  </a:lnTo>
                  <a:lnTo>
                    <a:pt x="114" y="226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41" y="113"/>
                  </a:lnTo>
                  <a:lnTo>
                    <a:pt x="341" y="226"/>
                  </a:lnTo>
                  <a:lnTo>
                    <a:pt x="284" y="226"/>
                  </a:lnTo>
                  <a:lnTo>
                    <a:pt x="284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9" name="Freeform 955">
              <a:extLst>
                <a:ext uri="{FF2B5EF4-FFF2-40B4-BE49-F238E27FC236}">
                  <a16:creationId xmlns:a16="http://schemas.microsoft.com/office/drawing/2014/main" id="{20F16AAB-B54B-48FC-AF75-BAFB1CA6B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1663"/>
              <a:ext cx="113" cy="114"/>
            </a:xfrm>
            <a:custGeom>
              <a:avLst/>
              <a:gdLst>
                <a:gd name="T0" fmla="*/ 113 w 113"/>
                <a:gd name="T1" fmla="*/ 0 h 114"/>
                <a:gd name="T2" fmla="*/ 57 w 113"/>
                <a:gd name="T3" fmla="*/ 0 h 114"/>
                <a:gd name="T4" fmla="*/ 57 w 113"/>
                <a:gd name="T5" fmla="*/ 57 h 114"/>
                <a:gd name="T6" fmla="*/ 0 w 113"/>
                <a:gd name="T7" fmla="*/ 57 h 114"/>
                <a:gd name="T8" fmla="*/ 0 w 113"/>
                <a:gd name="T9" fmla="*/ 114 h 114"/>
                <a:gd name="T10" fmla="*/ 113 w 113"/>
                <a:gd name="T11" fmla="*/ 114 h 114"/>
                <a:gd name="T12" fmla="*/ 113 w 113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4">
                  <a:moveTo>
                    <a:pt x="113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0" name="Freeform 956">
              <a:extLst>
                <a:ext uri="{FF2B5EF4-FFF2-40B4-BE49-F238E27FC236}">
                  <a16:creationId xmlns:a16="http://schemas.microsoft.com/office/drawing/2014/main" id="{BCCD40EA-D53D-4784-8201-F6C8B5663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3081"/>
              <a:ext cx="227" cy="283"/>
            </a:xfrm>
            <a:custGeom>
              <a:avLst/>
              <a:gdLst>
                <a:gd name="T0" fmla="*/ 170 w 227"/>
                <a:gd name="T1" fmla="*/ 283 h 283"/>
                <a:gd name="T2" fmla="*/ 0 w 227"/>
                <a:gd name="T3" fmla="*/ 283 h 283"/>
                <a:gd name="T4" fmla="*/ 0 w 227"/>
                <a:gd name="T5" fmla="*/ 56 h 283"/>
                <a:gd name="T6" fmla="*/ 57 w 227"/>
                <a:gd name="T7" fmla="*/ 56 h 283"/>
                <a:gd name="T8" fmla="*/ 57 w 227"/>
                <a:gd name="T9" fmla="*/ 0 h 283"/>
                <a:gd name="T10" fmla="*/ 114 w 227"/>
                <a:gd name="T11" fmla="*/ 0 h 283"/>
                <a:gd name="T12" fmla="*/ 114 w 227"/>
                <a:gd name="T13" fmla="*/ 56 h 283"/>
                <a:gd name="T14" fmla="*/ 170 w 227"/>
                <a:gd name="T15" fmla="*/ 56 h 283"/>
                <a:gd name="T16" fmla="*/ 170 w 227"/>
                <a:gd name="T17" fmla="*/ 170 h 283"/>
                <a:gd name="T18" fmla="*/ 227 w 227"/>
                <a:gd name="T19" fmla="*/ 170 h 283"/>
                <a:gd name="T20" fmla="*/ 227 w 227"/>
                <a:gd name="T21" fmla="*/ 227 h 283"/>
                <a:gd name="T22" fmla="*/ 170 w 227"/>
                <a:gd name="T23" fmla="*/ 227 h 283"/>
                <a:gd name="T24" fmla="*/ 170 w 227"/>
                <a:gd name="T25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283">
                  <a:moveTo>
                    <a:pt x="170" y="283"/>
                  </a:moveTo>
                  <a:lnTo>
                    <a:pt x="0" y="283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170" y="56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1" name="Freeform 957">
              <a:extLst>
                <a:ext uri="{FF2B5EF4-FFF2-40B4-BE49-F238E27FC236}">
                  <a16:creationId xmlns:a16="http://schemas.microsoft.com/office/drawing/2014/main" id="{F5FDC6F7-D808-471C-828B-B4C9F5AE8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3081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0 w 170"/>
                <a:gd name="T3" fmla="*/ 56 h 170"/>
                <a:gd name="T4" fmla="*/ 56 w 170"/>
                <a:gd name="T5" fmla="*/ 56 h 170"/>
                <a:gd name="T6" fmla="*/ 56 w 170"/>
                <a:gd name="T7" fmla="*/ 170 h 170"/>
                <a:gd name="T8" fmla="*/ 170 w 170"/>
                <a:gd name="T9" fmla="*/ 170 h 170"/>
                <a:gd name="T10" fmla="*/ 170 w 170"/>
                <a:gd name="T11" fmla="*/ 56 h 170"/>
                <a:gd name="T12" fmla="*/ 113 w 170"/>
                <a:gd name="T13" fmla="*/ 56 h 170"/>
                <a:gd name="T14" fmla="*/ 113 w 170"/>
                <a:gd name="T15" fmla="*/ 0 h 170"/>
                <a:gd name="T16" fmla="*/ 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0" y="56"/>
                  </a:lnTo>
                  <a:lnTo>
                    <a:pt x="56" y="56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2" name="Freeform 958">
              <a:extLst>
                <a:ext uri="{FF2B5EF4-FFF2-40B4-BE49-F238E27FC236}">
                  <a16:creationId xmlns:a16="http://schemas.microsoft.com/office/drawing/2014/main" id="{53CD63E0-B2C7-4EF1-8BF3-6A86D4857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2967"/>
              <a:ext cx="170" cy="170"/>
            </a:xfrm>
            <a:custGeom>
              <a:avLst/>
              <a:gdLst>
                <a:gd name="T0" fmla="*/ 57 w 170"/>
                <a:gd name="T1" fmla="*/ 170 h 170"/>
                <a:gd name="T2" fmla="*/ 0 w 170"/>
                <a:gd name="T3" fmla="*/ 170 h 170"/>
                <a:gd name="T4" fmla="*/ 0 w 170"/>
                <a:gd name="T5" fmla="*/ 57 h 170"/>
                <a:gd name="T6" fmla="*/ 57 w 170"/>
                <a:gd name="T7" fmla="*/ 57 h 170"/>
                <a:gd name="T8" fmla="*/ 57 w 170"/>
                <a:gd name="T9" fmla="*/ 0 h 170"/>
                <a:gd name="T10" fmla="*/ 170 w 170"/>
                <a:gd name="T11" fmla="*/ 0 h 170"/>
                <a:gd name="T12" fmla="*/ 170 w 170"/>
                <a:gd name="T13" fmla="*/ 114 h 170"/>
                <a:gd name="T14" fmla="*/ 57 w 170"/>
                <a:gd name="T15" fmla="*/ 114 h 170"/>
                <a:gd name="T16" fmla="*/ 57 w 170"/>
                <a:gd name="T1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57" y="170"/>
                  </a:moveTo>
                  <a:lnTo>
                    <a:pt x="0" y="17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3" name="Freeform 959">
              <a:extLst>
                <a:ext uri="{FF2B5EF4-FFF2-40B4-BE49-F238E27FC236}">
                  <a16:creationId xmlns:a16="http://schemas.microsoft.com/office/drawing/2014/main" id="{F7EE18D9-A39B-4122-AF1E-4CC9AF1A7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911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114 w 114"/>
                <a:gd name="T3" fmla="*/ 0 h 170"/>
                <a:gd name="T4" fmla="*/ 114 w 114"/>
                <a:gd name="T5" fmla="*/ 56 h 170"/>
                <a:gd name="T6" fmla="*/ 114 w 114"/>
                <a:gd name="T7" fmla="*/ 113 h 170"/>
                <a:gd name="T8" fmla="*/ 57 w 114"/>
                <a:gd name="T9" fmla="*/ 113 h 170"/>
                <a:gd name="T10" fmla="*/ 57 w 114"/>
                <a:gd name="T11" fmla="*/ 170 h 170"/>
                <a:gd name="T12" fmla="*/ 0 w 114"/>
                <a:gd name="T13" fmla="*/ 170 h 170"/>
                <a:gd name="T14" fmla="*/ 0 w 114"/>
                <a:gd name="T15" fmla="*/ 56 h 170"/>
                <a:gd name="T16" fmla="*/ 57 w 114"/>
                <a:gd name="T17" fmla="*/ 56 h 170"/>
                <a:gd name="T18" fmla="*/ 57 w 114"/>
                <a:gd name="T1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114" y="0"/>
                  </a:lnTo>
                  <a:lnTo>
                    <a:pt x="114" y="56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4" name="Rectangle 960">
              <a:extLst>
                <a:ext uri="{FF2B5EF4-FFF2-40B4-BE49-F238E27FC236}">
                  <a16:creationId xmlns:a16="http://schemas.microsoft.com/office/drawing/2014/main" id="{1F5BDC6B-1C36-4DBF-BC61-30E2D1E53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911"/>
              <a:ext cx="56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5" name="Freeform 961">
              <a:extLst>
                <a:ext uri="{FF2B5EF4-FFF2-40B4-BE49-F238E27FC236}">
                  <a16:creationId xmlns:a16="http://schemas.microsoft.com/office/drawing/2014/main" id="{7F6C44AF-B41B-42A9-9308-546D6B5E20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3024"/>
              <a:ext cx="283" cy="170"/>
            </a:xfrm>
            <a:custGeom>
              <a:avLst/>
              <a:gdLst>
                <a:gd name="T0" fmla="*/ 0 w 283"/>
                <a:gd name="T1" fmla="*/ 0 h 170"/>
                <a:gd name="T2" fmla="*/ 283 w 283"/>
                <a:gd name="T3" fmla="*/ 0 h 170"/>
                <a:gd name="T4" fmla="*/ 283 w 283"/>
                <a:gd name="T5" fmla="*/ 113 h 170"/>
                <a:gd name="T6" fmla="*/ 227 w 283"/>
                <a:gd name="T7" fmla="*/ 113 h 170"/>
                <a:gd name="T8" fmla="*/ 227 w 283"/>
                <a:gd name="T9" fmla="*/ 170 h 170"/>
                <a:gd name="T10" fmla="*/ 57 w 283"/>
                <a:gd name="T11" fmla="*/ 170 h 170"/>
                <a:gd name="T12" fmla="*/ 57 w 283"/>
                <a:gd name="T13" fmla="*/ 113 h 170"/>
                <a:gd name="T14" fmla="*/ 0 w 283"/>
                <a:gd name="T15" fmla="*/ 113 h 170"/>
                <a:gd name="T16" fmla="*/ 0 w 28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170">
                  <a:moveTo>
                    <a:pt x="0" y="0"/>
                  </a:moveTo>
                  <a:lnTo>
                    <a:pt x="283" y="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6" name="Freeform 962">
              <a:extLst>
                <a:ext uri="{FF2B5EF4-FFF2-40B4-BE49-F238E27FC236}">
                  <a16:creationId xmlns:a16="http://schemas.microsoft.com/office/drawing/2014/main" id="{14A5D5A1-B465-46AD-B16B-6D45D58A4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797"/>
              <a:ext cx="284" cy="227"/>
            </a:xfrm>
            <a:custGeom>
              <a:avLst/>
              <a:gdLst>
                <a:gd name="T0" fmla="*/ 284 w 284"/>
                <a:gd name="T1" fmla="*/ 170 h 227"/>
                <a:gd name="T2" fmla="*/ 284 w 284"/>
                <a:gd name="T3" fmla="*/ 57 h 227"/>
                <a:gd name="T4" fmla="*/ 171 w 284"/>
                <a:gd name="T5" fmla="*/ 57 h 227"/>
                <a:gd name="T6" fmla="*/ 171 w 284"/>
                <a:gd name="T7" fmla="*/ 0 h 227"/>
                <a:gd name="T8" fmla="*/ 57 w 284"/>
                <a:gd name="T9" fmla="*/ 0 h 227"/>
                <a:gd name="T10" fmla="*/ 57 w 284"/>
                <a:gd name="T11" fmla="*/ 57 h 227"/>
                <a:gd name="T12" fmla="*/ 114 w 284"/>
                <a:gd name="T13" fmla="*/ 57 h 227"/>
                <a:gd name="T14" fmla="*/ 114 w 284"/>
                <a:gd name="T15" fmla="*/ 114 h 227"/>
                <a:gd name="T16" fmla="*/ 0 w 284"/>
                <a:gd name="T17" fmla="*/ 114 h 227"/>
                <a:gd name="T18" fmla="*/ 0 w 284"/>
                <a:gd name="T19" fmla="*/ 227 h 227"/>
                <a:gd name="T20" fmla="*/ 114 w 284"/>
                <a:gd name="T21" fmla="*/ 227 h 227"/>
                <a:gd name="T22" fmla="*/ 114 w 284"/>
                <a:gd name="T23" fmla="*/ 170 h 227"/>
                <a:gd name="T24" fmla="*/ 284 w 284"/>
                <a:gd name="T25" fmla="*/ 17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27">
                  <a:moveTo>
                    <a:pt x="284" y="170"/>
                  </a:moveTo>
                  <a:lnTo>
                    <a:pt x="284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284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7" name="Freeform 963">
              <a:extLst>
                <a:ext uri="{FF2B5EF4-FFF2-40B4-BE49-F238E27FC236}">
                  <a16:creationId xmlns:a16="http://schemas.microsoft.com/office/drawing/2014/main" id="{97D20BF6-ECA2-4644-B10F-0D7388B7E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797"/>
              <a:ext cx="170" cy="114"/>
            </a:xfrm>
            <a:custGeom>
              <a:avLst/>
              <a:gdLst>
                <a:gd name="T0" fmla="*/ 170 w 170"/>
                <a:gd name="T1" fmla="*/ 114 h 114"/>
                <a:gd name="T2" fmla="*/ 0 w 170"/>
                <a:gd name="T3" fmla="*/ 114 h 114"/>
                <a:gd name="T4" fmla="*/ 0 w 170"/>
                <a:gd name="T5" fmla="*/ 57 h 114"/>
                <a:gd name="T6" fmla="*/ 57 w 170"/>
                <a:gd name="T7" fmla="*/ 57 h 114"/>
                <a:gd name="T8" fmla="*/ 57 w 170"/>
                <a:gd name="T9" fmla="*/ 0 h 114"/>
                <a:gd name="T10" fmla="*/ 113 w 170"/>
                <a:gd name="T11" fmla="*/ 0 h 114"/>
                <a:gd name="T12" fmla="*/ 113 w 170"/>
                <a:gd name="T13" fmla="*/ 57 h 114"/>
                <a:gd name="T14" fmla="*/ 170 w 170"/>
                <a:gd name="T15" fmla="*/ 57 h 114"/>
                <a:gd name="T16" fmla="*/ 170 w 170"/>
                <a:gd name="T1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14">
                  <a:moveTo>
                    <a:pt x="170" y="114"/>
                  </a:moveTo>
                  <a:lnTo>
                    <a:pt x="0" y="114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8" name="Freeform 964">
              <a:extLst>
                <a:ext uri="{FF2B5EF4-FFF2-40B4-BE49-F238E27FC236}">
                  <a16:creationId xmlns:a16="http://schemas.microsoft.com/office/drawing/2014/main" id="{66ACBB71-012F-45F2-8A12-5DBA79040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2740"/>
              <a:ext cx="170" cy="114"/>
            </a:xfrm>
            <a:custGeom>
              <a:avLst/>
              <a:gdLst>
                <a:gd name="T0" fmla="*/ 0 w 170"/>
                <a:gd name="T1" fmla="*/ 0 h 114"/>
                <a:gd name="T2" fmla="*/ 0 w 170"/>
                <a:gd name="T3" fmla="*/ 114 h 114"/>
                <a:gd name="T4" fmla="*/ 170 w 170"/>
                <a:gd name="T5" fmla="*/ 114 h 114"/>
                <a:gd name="T6" fmla="*/ 170 w 170"/>
                <a:gd name="T7" fmla="*/ 57 h 114"/>
                <a:gd name="T8" fmla="*/ 113 w 170"/>
                <a:gd name="T9" fmla="*/ 57 h 114"/>
                <a:gd name="T10" fmla="*/ 113 w 170"/>
                <a:gd name="T11" fmla="*/ 0 h 114"/>
                <a:gd name="T12" fmla="*/ 56 w 170"/>
                <a:gd name="T13" fmla="*/ 0 h 114"/>
                <a:gd name="T14" fmla="*/ 0 w 170"/>
                <a:gd name="T1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14">
                  <a:moveTo>
                    <a:pt x="0" y="0"/>
                  </a:moveTo>
                  <a:lnTo>
                    <a:pt x="0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9" name="Freeform 965">
              <a:extLst>
                <a:ext uri="{FF2B5EF4-FFF2-40B4-BE49-F238E27FC236}">
                  <a16:creationId xmlns:a16="http://schemas.microsoft.com/office/drawing/2014/main" id="{A43FAD64-EBE3-49AD-B749-7135DCC6E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684"/>
              <a:ext cx="170" cy="170"/>
            </a:xfrm>
            <a:custGeom>
              <a:avLst/>
              <a:gdLst>
                <a:gd name="T0" fmla="*/ 0 w 170"/>
                <a:gd name="T1" fmla="*/ 170 h 170"/>
                <a:gd name="T2" fmla="*/ 0 w 170"/>
                <a:gd name="T3" fmla="*/ 56 h 170"/>
                <a:gd name="T4" fmla="*/ 57 w 170"/>
                <a:gd name="T5" fmla="*/ 56 h 170"/>
                <a:gd name="T6" fmla="*/ 57 w 170"/>
                <a:gd name="T7" fmla="*/ 0 h 170"/>
                <a:gd name="T8" fmla="*/ 170 w 170"/>
                <a:gd name="T9" fmla="*/ 0 h 170"/>
                <a:gd name="T10" fmla="*/ 170 w 170"/>
                <a:gd name="T11" fmla="*/ 56 h 170"/>
                <a:gd name="T12" fmla="*/ 114 w 170"/>
                <a:gd name="T13" fmla="*/ 56 h 170"/>
                <a:gd name="T14" fmla="*/ 114 w 170"/>
                <a:gd name="T15" fmla="*/ 113 h 170"/>
                <a:gd name="T16" fmla="*/ 57 w 170"/>
                <a:gd name="T17" fmla="*/ 113 h 170"/>
                <a:gd name="T18" fmla="*/ 57 w 170"/>
                <a:gd name="T19" fmla="*/ 170 h 170"/>
                <a:gd name="T20" fmla="*/ 0 w 170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0" y="170"/>
                  </a:move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0" name="Freeform 966">
              <a:extLst>
                <a:ext uri="{FF2B5EF4-FFF2-40B4-BE49-F238E27FC236}">
                  <a16:creationId xmlns:a16="http://schemas.microsoft.com/office/drawing/2014/main" id="{1F338514-36BE-45DA-BE8D-E433D3D4DA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684"/>
              <a:ext cx="170" cy="113"/>
            </a:xfrm>
            <a:custGeom>
              <a:avLst/>
              <a:gdLst>
                <a:gd name="T0" fmla="*/ 170 w 170"/>
                <a:gd name="T1" fmla="*/ 0 h 113"/>
                <a:gd name="T2" fmla="*/ 0 w 170"/>
                <a:gd name="T3" fmla="*/ 0 h 113"/>
                <a:gd name="T4" fmla="*/ 0 w 170"/>
                <a:gd name="T5" fmla="*/ 113 h 113"/>
                <a:gd name="T6" fmla="*/ 113 w 170"/>
                <a:gd name="T7" fmla="*/ 113 h 113"/>
                <a:gd name="T8" fmla="*/ 113 w 170"/>
                <a:gd name="T9" fmla="*/ 56 h 113"/>
                <a:gd name="T10" fmla="*/ 170 w 170"/>
                <a:gd name="T11" fmla="*/ 56 h 113"/>
                <a:gd name="T12" fmla="*/ 170 w 170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3">
                  <a:moveTo>
                    <a:pt x="17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1" name="Freeform 967">
              <a:extLst>
                <a:ext uri="{FF2B5EF4-FFF2-40B4-BE49-F238E27FC236}">
                  <a16:creationId xmlns:a16="http://schemas.microsoft.com/office/drawing/2014/main" id="{7F9A91EA-9C7E-4308-BCC1-ED5E4A9C1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570"/>
              <a:ext cx="114" cy="114"/>
            </a:xfrm>
            <a:custGeom>
              <a:avLst/>
              <a:gdLst>
                <a:gd name="T0" fmla="*/ 0 w 114"/>
                <a:gd name="T1" fmla="*/ 114 h 114"/>
                <a:gd name="T2" fmla="*/ 0 w 114"/>
                <a:gd name="T3" fmla="*/ 57 h 114"/>
                <a:gd name="T4" fmla="*/ 57 w 114"/>
                <a:gd name="T5" fmla="*/ 57 h 114"/>
                <a:gd name="T6" fmla="*/ 57 w 114"/>
                <a:gd name="T7" fmla="*/ 0 h 114"/>
                <a:gd name="T8" fmla="*/ 114 w 114"/>
                <a:gd name="T9" fmla="*/ 0 h 114"/>
                <a:gd name="T10" fmla="*/ 114 w 114"/>
                <a:gd name="T11" fmla="*/ 114 h 114"/>
                <a:gd name="T12" fmla="*/ 0 w 114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4">
                  <a:moveTo>
                    <a:pt x="0" y="114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2" name="Freeform 968">
              <a:extLst>
                <a:ext uri="{FF2B5EF4-FFF2-40B4-BE49-F238E27FC236}">
                  <a16:creationId xmlns:a16="http://schemas.microsoft.com/office/drawing/2014/main" id="{2192744B-A8D8-4E0A-9931-108134BAA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514"/>
              <a:ext cx="170" cy="170"/>
            </a:xfrm>
            <a:custGeom>
              <a:avLst/>
              <a:gdLst>
                <a:gd name="T0" fmla="*/ 57 w 170"/>
                <a:gd name="T1" fmla="*/ 170 h 170"/>
                <a:gd name="T2" fmla="*/ 57 w 170"/>
                <a:gd name="T3" fmla="*/ 56 h 170"/>
                <a:gd name="T4" fmla="*/ 0 w 170"/>
                <a:gd name="T5" fmla="*/ 56 h 170"/>
                <a:gd name="T6" fmla="*/ 0 w 170"/>
                <a:gd name="T7" fmla="*/ 0 h 170"/>
                <a:gd name="T8" fmla="*/ 113 w 170"/>
                <a:gd name="T9" fmla="*/ 0 h 170"/>
                <a:gd name="T10" fmla="*/ 113 w 170"/>
                <a:gd name="T11" fmla="*/ 56 h 170"/>
                <a:gd name="T12" fmla="*/ 170 w 170"/>
                <a:gd name="T13" fmla="*/ 56 h 170"/>
                <a:gd name="T14" fmla="*/ 170 w 170"/>
                <a:gd name="T15" fmla="*/ 113 h 170"/>
                <a:gd name="T16" fmla="*/ 113 w 170"/>
                <a:gd name="T17" fmla="*/ 113 h 170"/>
                <a:gd name="T18" fmla="*/ 113 w 170"/>
                <a:gd name="T19" fmla="*/ 170 h 170"/>
                <a:gd name="T20" fmla="*/ 57 w 170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57" y="170"/>
                  </a:moveTo>
                  <a:lnTo>
                    <a:pt x="57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3" name="Freeform 969">
              <a:extLst>
                <a:ext uri="{FF2B5EF4-FFF2-40B4-BE49-F238E27FC236}">
                  <a16:creationId xmlns:a16="http://schemas.microsoft.com/office/drawing/2014/main" id="{B664FA46-64E5-4BD5-90F3-AC12BE152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344"/>
              <a:ext cx="170" cy="170"/>
            </a:xfrm>
            <a:custGeom>
              <a:avLst/>
              <a:gdLst>
                <a:gd name="T0" fmla="*/ 0 w 170"/>
                <a:gd name="T1" fmla="*/ 170 h 170"/>
                <a:gd name="T2" fmla="*/ 0 w 170"/>
                <a:gd name="T3" fmla="*/ 113 h 170"/>
                <a:gd name="T4" fmla="*/ 113 w 170"/>
                <a:gd name="T5" fmla="*/ 113 h 170"/>
                <a:gd name="T6" fmla="*/ 113 w 170"/>
                <a:gd name="T7" fmla="*/ 0 h 170"/>
                <a:gd name="T8" fmla="*/ 170 w 170"/>
                <a:gd name="T9" fmla="*/ 0 h 170"/>
                <a:gd name="T10" fmla="*/ 170 w 170"/>
                <a:gd name="T11" fmla="*/ 170 h 170"/>
                <a:gd name="T12" fmla="*/ 0 w 170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0" y="17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4" name="Freeform 970">
              <a:extLst>
                <a:ext uri="{FF2B5EF4-FFF2-40B4-BE49-F238E27FC236}">
                  <a16:creationId xmlns:a16="http://schemas.microsoft.com/office/drawing/2014/main" id="{A954E21A-CB6A-4FE5-9D5A-95AC2A447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287"/>
              <a:ext cx="227" cy="340"/>
            </a:xfrm>
            <a:custGeom>
              <a:avLst/>
              <a:gdLst>
                <a:gd name="T0" fmla="*/ 114 w 227"/>
                <a:gd name="T1" fmla="*/ 340 h 340"/>
                <a:gd name="T2" fmla="*/ 227 w 227"/>
                <a:gd name="T3" fmla="*/ 340 h 340"/>
                <a:gd name="T4" fmla="*/ 227 w 227"/>
                <a:gd name="T5" fmla="*/ 227 h 340"/>
                <a:gd name="T6" fmla="*/ 170 w 227"/>
                <a:gd name="T7" fmla="*/ 227 h 340"/>
                <a:gd name="T8" fmla="*/ 170 w 227"/>
                <a:gd name="T9" fmla="*/ 57 h 340"/>
                <a:gd name="T10" fmla="*/ 114 w 227"/>
                <a:gd name="T11" fmla="*/ 57 h 340"/>
                <a:gd name="T12" fmla="*/ 114 w 227"/>
                <a:gd name="T13" fmla="*/ 0 h 340"/>
                <a:gd name="T14" fmla="*/ 57 w 227"/>
                <a:gd name="T15" fmla="*/ 0 h 340"/>
                <a:gd name="T16" fmla="*/ 57 w 227"/>
                <a:gd name="T17" fmla="*/ 227 h 340"/>
                <a:gd name="T18" fmla="*/ 0 w 227"/>
                <a:gd name="T19" fmla="*/ 227 h 340"/>
                <a:gd name="T20" fmla="*/ 0 w 227"/>
                <a:gd name="T21" fmla="*/ 283 h 340"/>
                <a:gd name="T22" fmla="*/ 114 w 227"/>
                <a:gd name="T23" fmla="*/ 283 h 340"/>
                <a:gd name="T24" fmla="*/ 114 w 227"/>
                <a:gd name="T2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40">
                  <a:moveTo>
                    <a:pt x="114" y="340"/>
                  </a:moveTo>
                  <a:lnTo>
                    <a:pt x="227" y="34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5" name="Freeform 971">
              <a:extLst>
                <a:ext uri="{FF2B5EF4-FFF2-40B4-BE49-F238E27FC236}">
                  <a16:creationId xmlns:a16="http://schemas.microsoft.com/office/drawing/2014/main" id="{F05FBB40-9F85-4192-A071-8398C71DE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173"/>
              <a:ext cx="227" cy="284"/>
            </a:xfrm>
            <a:custGeom>
              <a:avLst/>
              <a:gdLst>
                <a:gd name="T0" fmla="*/ 227 w 227"/>
                <a:gd name="T1" fmla="*/ 114 h 284"/>
                <a:gd name="T2" fmla="*/ 114 w 227"/>
                <a:gd name="T3" fmla="*/ 114 h 284"/>
                <a:gd name="T4" fmla="*/ 114 w 227"/>
                <a:gd name="T5" fmla="*/ 57 h 284"/>
                <a:gd name="T6" fmla="*/ 57 w 227"/>
                <a:gd name="T7" fmla="*/ 57 h 284"/>
                <a:gd name="T8" fmla="*/ 57 w 227"/>
                <a:gd name="T9" fmla="*/ 0 h 284"/>
                <a:gd name="T10" fmla="*/ 0 w 227"/>
                <a:gd name="T11" fmla="*/ 0 h 284"/>
                <a:gd name="T12" fmla="*/ 0 w 227"/>
                <a:gd name="T13" fmla="*/ 171 h 284"/>
                <a:gd name="T14" fmla="*/ 57 w 227"/>
                <a:gd name="T15" fmla="*/ 171 h 284"/>
                <a:gd name="T16" fmla="*/ 57 w 227"/>
                <a:gd name="T17" fmla="*/ 284 h 284"/>
                <a:gd name="T18" fmla="*/ 170 w 227"/>
                <a:gd name="T19" fmla="*/ 284 h 284"/>
                <a:gd name="T20" fmla="*/ 170 w 227"/>
                <a:gd name="T21" fmla="*/ 171 h 284"/>
                <a:gd name="T22" fmla="*/ 227 w 227"/>
                <a:gd name="T23" fmla="*/ 171 h 284"/>
                <a:gd name="T24" fmla="*/ 227 w 227"/>
                <a:gd name="T25" fmla="*/ 11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284">
                  <a:moveTo>
                    <a:pt x="227" y="114"/>
                  </a:move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84"/>
                  </a:lnTo>
                  <a:lnTo>
                    <a:pt x="170" y="284"/>
                  </a:lnTo>
                  <a:lnTo>
                    <a:pt x="170" y="171"/>
                  </a:lnTo>
                  <a:lnTo>
                    <a:pt x="227" y="171"/>
                  </a:lnTo>
                  <a:lnTo>
                    <a:pt x="227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6" name="Freeform 972">
              <a:extLst>
                <a:ext uri="{FF2B5EF4-FFF2-40B4-BE49-F238E27FC236}">
                  <a16:creationId xmlns:a16="http://schemas.microsoft.com/office/drawing/2014/main" id="{004EA9B0-773F-46B9-9126-2750A071B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2173"/>
              <a:ext cx="397" cy="511"/>
            </a:xfrm>
            <a:custGeom>
              <a:avLst/>
              <a:gdLst>
                <a:gd name="T0" fmla="*/ 0 w 397"/>
                <a:gd name="T1" fmla="*/ 114 h 511"/>
                <a:gd name="T2" fmla="*/ 0 w 397"/>
                <a:gd name="T3" fmla="*/ 57 h 511"/>
                <a:gd name="T4" fmla="*/ 57 w 397"/>
                <a:gd name="T5" fmla="*/ 57 h 511"/>
                <a:gd name="T6" fmla="*/ 57 w 397"/>
                <a:gd name="T7" fmla="*/ 0 h 511"/>
                <a:gd name="T8" fmla="*/ 170 w 397"/>
                <a:gd name="T9" fmla="*/ 0 h 511"/>
                <a:gd name="T10" fmla="*/ 170 w 397"/>
                <a:gd name="T11" fmla="*/ 171 h 511"/>
                <a:gd name="T12" fmla="*/ 227 w 397"/>
                <a:gd name="T13" fmla="*/ 171 h 511"/>
                <a:gd name="T14" fmla="*/ 227 w 397"/>
                <a:gd name="T15" fmla="*/ 284 h 511"/>
                <a:gd name="T16" fmla="*/ 284 w 397"/>
                <a:gd name="T17" fmla="*/ 284 h 511"/>
                <a:gd name="T18" fmla="*/ 284 w 397"/>
                <a:gd name="T19" fmla="*/ 341 h 511"/>
                <a:gd name="T20" fmla="*/ 340 w 397"/>
                <a:gd name="T21" fmla="*/ 341 h 511"/>
                <a:gd name="T22" fmla="*/ 340 w 397"/>
                <a:gd name="T23" fmla="*/ 397 h 511"/>
                <a:gd name="T24" fmla="*/ 397 w 397"/>
                <a:gd name="T25" fmla="*/ 397 h 511"/>
                <a:gd name="T26" fmla="*/ 397 w 397"/>
                <a:gd name="T27" fmla="*/ 511 h 511"/>
                <a:gd name="T28" fmla="*/ 340 w 397"/>
                <a:gd name="T29" fmla="*/ 511 h 511"/>
                <a:gd name="T30" fmla="*/ 340 w 397"/>
                <a:gd name="T31" fmla="*/ 454 h 511"/>
                <a:gd name="T32" fmla="*/ 284 w 397"/>
                <a:gd name="T33" fmla="*/ 454 h 511"/>
                <a:gd name="T34" fmla="*/ 284 w 397"/>
                <a:gd name="T35" fmla="*/ 397 h 511"/>
                <a:gd name="T36" fmla="*/ 170 w 397"/>
                <a:gd name="T37" fmla="*/ 397 h 511"/>
                <a:gd name="T38" fmla="*/ 170 w 397"/>
                <a:gd name="T39" fmla="*/ 341 h 511"/>
                <a:gd name="T40" fmla="*/ 113 w 397"/>
                <a:gd name="T41" fmla="*/ 341 h 511"/>
                <a:gd name="T42" fmla="*/ 113 w 397"/>
                <a:gd name="T43" fmla="*/ 171 h 511"/>
                <a:gd name="T44" fmla="*/ 57 w 397"/>
                <a:gd name="T45" fmla="*/ 171 h 511"/>
                <a:gd name="T46" fmla="*/ 57 w 397"/>
                <a:gd name="T47" fmla="*/ 114 h 511"/>
                <a:gd name="T48" fmla="*/ 0 w 397"/>
                <a:gd name="T49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511">
                  <a:moveTo>
                    <a:pt x="0" y="114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71"/>
                  </a:lnTo>
                  <a:lnTo>
                    <a:pt x="227" y="171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397"/>
                  </a:lnTo>
                  <a:lnTo>
                    <a:pt x="170" y="397"/>
                  </a:lnTo>
                  <a:lnTo>
                    <a:pt x="170" y="341"/>
                  </a:lnTo>
                  <a:lnTo>
                    <a:pt x="113" y="341"/>
                  </a:lnTo>
                  <a:lnTo>
                    <a:pt x="113" y="171"/>
                  </a:lnTo>
                  <a:lnTo>
                    <a:pt x="57" y="171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8" name="Freeform 974">
              <a:extLst>
                <a:ext uri="{FF2B5EF4-FFF2-40B4-BE49-F238E27FC236}">
                  <a16:creationId xmlns:a16="http://schemas.microsoft.com/office/drawing/2014/main" id="{E21C9FD0-B767-4A75-9374-574DE36D0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1890"/>
              <a:ext cx="510" cy="397"/>
            </a:xfrm>
            <a:custGeom>
              <a:avLst/>
              <a:gdLst>
                <a:gd name="T0" fmla="*/ 0 w 510"/>
                <a:gd name="T1" fmla="*/ 340 h 397"/>
                <a:gd name="T2" fmla="*/ 0 w 510"/>
                <a:gd name="T3" fmla="*/ 397 h 397"/>
                <a:gd name="T4" fmla="*/ 113 w 510"/>
                <a:gd name="T5" fmla="*/ 397 h 397"/>
                <a:gd name="T6" fmla="*/ 113 w 510"/>
                <a:gd name="T7" fmla="*/ 340 h 397"/>
                <a:gd name="T8" fmla="*/ 170 w 510"/>
                <a:gd name="T9" fmla="*/ 340 h 397"/>
                <a:gd name="T10" fmla="*/ 170 w 510"/>
                <a:gd name="T11" fmla="*/ 283 h 397"/>
                <a:gd name="T12" fmla="*/ 226 w 510"/>
                <a:gd name="T13" fmla="*/ 283 h 397"/>
                <a:gd name="T14" fmla="*/ 226 w 510"/>
                <a:gd name="T15" fmla="*/ 227 h 397"/>
                <a:gd name="T16" fmla="*/ 340 w 510"/>
                <a:gd name="T17" fmla="*/ 227 h 397"/>
                <a:gd name="T18" fmla="*/ 340 w 510"/>
                <a:gd name="T19" fmla="*/ 170 h 397"/>
                <a:gd name="T20" fmla="*/ 510 w 510"/>
                <a:gd name="T21" fmla="*/ 170 h 397"/>
                <a:gd name="T22" fmla="*/ 510 w 510"/>
                <a:gd name="T23" fmla="*/ 0 h 397"/>
                <a:gd name="T24" fmla="*/ 453 w 510"/>
                <a:gd name="T25" fmla="*/ 0 h 397"/>
                <a:gd name="T26" fmla="*/ 453 w 510"/>
                <a:gd name="T27" fmla="*/ 57 h 397"/>
                <a:gd name="T28" fmla="*/ 283 w 510"/>
                <a:gd name="T29" fmla="*/ 57 h 397"/>
                <a:gd name="T30" fmla="*/ 283 w 510"/>
                <a:gd name="T31" fmla="*/ 113 h 397"/>
                <a:gd name="T32" fmla="*/ 226 w 510"/>
                <a:gd name="T33" fmla="*/ 113 h 397"/>
                <a:gd name="T34" fmla="*/ 226 w 510"/>
                <a:gd name="T35" fmla="*/ 170 h 397"/>
                <a:gd name="T36" fmla="*/ 170 w 510"/>
                <a:gd name="T37" fmla="*/ 170 h 397"/>
                <a:gd name="T38" fmla="*/ 170 w 510"/>
                <a:gd name="T39" fmla="*/ 227 h 397"/>
                <a:gd name="T40" fmla="*/ 113 w 510"/>
                <a:gd name="T41" fmla="*/ 227 h 397"/>
                <a:gd name="T42" fmla="*/ 113 w 510"/>
                <a:gd name="T43" fmla="*/ 283 h 397"/>
                <a:gd name="T44" fmla="*/ 56 w 510"/>
                <a:gd name="T45" fmla="*/ 283 h 397"/>
                <a:gd name="T46" fmla="*/ 56 w 510"/>
                <a:gd name="T47" fmla="*/ 340 h 397"/>
                <a:gd name="T48" fmla="*/ 0 w 510"/>
                <a:gd name="T49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397">
                  <a:moveTo>
                    <a:pt x="0" y="340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6" y="283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9" name="Freeform 975">
              <a:extLst>
                <a:ext uri="{FF2B5EF4-FFF2-40B4-BE49-F238E27FC236}">
                  <a16:creationId xmlns:a16="http://schemas.microsoft.com/office/drawing/2014/main" id="{8687695F-6B62-4D53-A2A4-D048C9C9D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060"/>
              <a:ext cx="341" cy="170"/>
            </a:xfrm>
            <a:custGeom>
              <a:avLst/>
              <a:gdLst>
                <a:gd name="T0" fmla="*/ 0 w 341"/>
                <a:gd name="T1" fmla="*/ 113 h 170"/>
                <a:gd name="T2" fmla="*/ 0 w 341"/>
                <a:gd name="T3" fmla="*/ 57 h 170"/>
                <a:gd name="T4" fmla="*/ 114 w 341"/>
                <a:gd name="T5" fmla="*/ 57 h 170"/>
                <a:gd name="T6" fmla="*/ 114 w 341"/>
                <a:gd name="T7" fmla="*/ 0 h 170"/>
                <a:gd name="T8" fmla="*/ 341 w 341"/>
                <a:gd name="T9" fmla="*/ 0 h 170"/>
                <a:gd name="T10" fmla="*/ 341 w 341"/>
                <a:gd name="T11" fmla="*/ 170 h 170"/>
                <a:gd name="T12" fmla="*/ 284 w 341"/>
                <a:gd name="T13" fmla="*/ 170 h 170"/>
                <a:gd name="T14" fmla="*/ 284 w 341"/>
                <a:gd name="T15" fmla="*/ 113 h 170"/>
                <a:gd name="T16" fmla="*/ 0 w 341"/>
                <a:gd name="T17" fmla="*/ 1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170">
                  <a:moveTo>
                    <a:pt x="0" y="113"/>
                  </a:move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1" name="Freeform 977">
              <a:extLst>
                <a:ext uri="{FF2B5EF4-FFF2-40B4-BE49-F238E27FC236}">
                  <a16:creationId xmlns:a16="http://schemas.microsoft.com/office/drawing/2014/main" id="{DA5FEA28-10AE-4529-8C37-DDBD5F6C0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1947"/>
              <a:ext cx="227" cy="170"/>
            </a:xfrm>
            <a:custGeom>
              <a:avLst/>
              <a:gdLst>
                <a:gd name="T0" fmla="*/ 0 w 227"/>
                <a:gd name="T1" fmla="*/ 0 h 170"/>
                <a:gd name="T2" fmla="*/ 227 w 227"/>
                <a:gd name="T3" fmla="*/ 0 h 170"/>
                <a:gd name="T4" fmla="*/ 227 w 227"/>
                <a:gd name="T5" fmla="*/ 113 h 170"/>
                <a:gd name="T6" fmla="*/ 170 w 227"/>
                <a:gd name="T7" fmla="*/ 113 h 170"/>
                <a:gd name="T8" fmla="*/ 170 w 227"/>
                <a:gd name="T9" fmla="*/ 170 h 170"/>
                <a:gd name="T10" fmla="*/ 57 w 227"/>
                <a:gd name="T11" fmla="*/ 170 h 170"/>
                <a:gd name="T12" fmla="*/ 57 w 227"/>
                <a:gd name="T13" fmla="*/ 113 h 170"/>
                <a:gd name="T14" fmla="*/ 0 w 227"/>
                <a:gd name="T15" fmla="*/ 113 h 170"/>
                <a:gd name="T16" fmla="*/ 0 w 227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70">
                  <a:moveTo>
                    <a:pt x="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2" name="Freeform 978">
              <a:extLst>
                <a:ext uri="{FF2B5EF4-FFF2-40B4-BE49-F238E27FC236}">
                  <a16:creationId xmlns:a16="http://schemas.microsoft.com/office/drawing/2014/main" id="{DAF72FF2-D639-438E-A93C-851DF63E6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550"/>
              <a:ext cx="681" cy="397"/>
            </a:xfrm>
            <a:custGeom>
              <a:avLst/>
              <a:gdLst>
                <a:gd name="T0" fmla="*/ 57 w 681"/>
                <a:gd name="T1" fmla="*/ 340 h 397"/>
                <a:gd name="T2" fmla="*/ 114 w 681"/>
                <a:gd name="T3" fmla="*/ 340 h 397"/>
                <a:gd name="T4" fmla="*/ 114 w 681"/>
                <a:gd name="T5" fmla="*/ 283 h 397"/>
                <a:gd name="T6" fmla="*/ 227 w 681"/>
                <a:gd name="T7" fmla="*/ 283 h 397"/>
                <a:gd name="T8" fmla="*/ 227 w 681"/>
                <a:gd name="T9" fmla="*/ 170 h 397"/>
                <a:gd name="T10" fmla="*/ 114 w 681"/>
                <a:gd name="T11" fmla="*/ 170 h 397"/>
                <a:gd name="T12" fmla="*/ 114 w 681"/>
                <a:gd name="T13" fmla="*/ 113 h 397"/>
                <a:gd name="T14" fmla="*/ 0 w 681"/>
                <a:gd name="T15" fmla="*/ 113 h 397"/>
                <a:gd name="T16" fmla="*/ 0 w 681"/>
                <a:gd name="T17" fmla="*/ 56 h 397"/>
                <a:gd name="T18" fmla="*/ 114 w 681"/>
                <a:gd name="T19" fmla="*/ 56 h 397"/>
                <a:gd name="T20" fmla="*/ 114 w 681"/>
                <a:gd name="T21" fmla="*/ 0 h 397"/>
                <a:gd name="T22" fmla="*/ 511 w 681"/>
                <a:gd name="T23" fmla="*/ 0 h 397"/>
                <a:gd name="T24" fmla="*/ 511 w 681"/>
                <a:gd name="T25" fmla="*/ 56 h 397"/>
                <a:gd name="T26" fmla="*/ 567 w 681"/>
                <a:gd name="T27" fmla="*/ 56 h 397"/>
                <a:gd name="T28" fmla="*/ 567 w 681"/>
                <a:gd name="T29" fmla="*/ 170 h 397"/>
                <a:gd name="T30" fmla="*/ 681 w 681"/>
                <a:gd name="T31" fmla="*/ 170 h 397"/>
                <a:gd name="T32" fmla="*/ 681 w 681"/>
                <a:gd name="T33" fmla="*/ 283 h 397"/>
                <a:gd name="T34" fmla="*/ 567 w 681"/>
                <a:gd name="T35" fmla="*/ 283 h 397"/>
                <a:gd name="T36" fmla="*/ 567 w 681"/>
                <a:gd name="T37" fmla="*/ 340 h 397"/>
                <a:gd name="T38" fmla="*/ 511 w 681"/>
                <a:gd name="T39" fmla="*/ 340 h 397"/>
                <a:gd name="T40" fmla="*/ 511 w 681"/>
                <a:gd name="T41" fmla="*/ 283 h 397"/>
                <a:gd name="T42" fmla="*/ 397 w 681"/>
                <a:gd name="T43" fmla="*/ 283 h 397"/>
                <a:gd name="T44" fmla="*/ 397 w 681"/>
                <a:gd name="T45" fmla="*/ 340 h 397"/>
                <a:gd name="T46" fmla="*/ 454 w 681"/>
                <a:gd name="T47" fmla="*/ 340 h 397"/>
                <a:gd name="T48" fmla="*/ 454 w 681"/>
                <a:gd name="T49" fmla="*/ 397 h 397"/>
                <a:gd name="T50" fmla="*/ 57 w 681"/>
                <a:gd name="T51" fmla="*/ 397 h 397"/>
                <a:gd name="T52" fmla="*/ 57 w 681"/>
                <a:gd name="T53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397">
                  <a:moveTo>
                    <a:pt x="57" y="340"/>
                  </a:moveTo>
                  <a:lnTo>
                    <a:pt x="114" y="340"/>
                  </a:lnTo>
                  <a:lnTo>
                    <a:pt x="114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511" y="0"/>
                  </a:lnTo>
                  <a:lnTo>
                    <a:pt x="511" y="56"/>
                  </a:lnTo>
                  <a:lnTo>
                    <a:pt x="567" y="56"/>
                  </a:lnTo>
                  <a:lnTo>
                    <a:pt x="567" y="170"/>
                  </a:lnTo>
                  <a:lnTo>
                    <a:pt x="681" y="170"/>
                  </a:lnTo>
                  <a:lnTo>
                    <a:pt x="681" y="283"/>
                  </a:lnTo>
                  <a:lnTo>
                    <a:pt x="567" y="283"/>
                  </a:lnTo>
                  <a:lnTo>
                    <a:pt x="567" y="340"/>
                  </a:lnTo>
                  <a:lnTo>
                    <a:pt x="511" y="340"/>
                  </a:lnTo>
                  <a:lnTo>
                    <a:pt x="511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57" y="397"/>
                  </a:lnTo>
                  <a:lnTo>
                    <a:pt x="57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3" name="Freeform 979">
              <a:extLst>
                <a:ext uri="{FF2B5EF4-FFF2-40B4-BE49-F238E27FC236}">
                  <a16:creationId xmlns:a16="http://schemas.microsoft.com/office/drawing/2014/main" id="{40973B5E-0CCA-4444-8C7B-B71EA4AF1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1323"/>
              <a:ext cx="283" cy="340"/>
            </a:xfrm>
            <a:custGeom>
              <a:avLst/>
              <a:gdLst>
                <a:gd name="T0" fmla="*/ 227 w 283"/>
                <a:gd name="T1" fmla="*/ 283 h 340"/>
                <a:gd name="T2" fmla="*/ 227 w 283"/>
                <a:gd name="T3" fmla="*/ 227 h 340"/>
                <a:gd name="T4" fmla="*/ 283 w 283"/>
                <a:gd name="T5" fmla="*/ 227 h 340"/>
                <a:gd name="T6" fmla="*/ 283 w 283"/>
                <a:gd name="T7" fmla="*/ 113 h 340"/>
                <a:gd name="T8" fmla="*/ 170 w 283"/>
                <a:gd name="T9" fmla="*/ 113 h 340"/>
                <a:gd name="T10" fmla="*/ 170 w 283"/>
                <a:gd name="T11" fmla="*/ 0 h 340"/>
                <a:gd name="T12" fmla="*/ 0 w 283"/>
                <a:gd name="T13" fmla="*/ 0 h 340"/>
                <a:gd name="T14" fmla="*/ 0 w 283"/>
                <a:gd name="T15" fmla="*/ 113 h 340"/>
                <a:gd name="T16" fmla="*/ 57 w 283"/>
                <a:gd name="T17" fmla="*/ 113 h 340"/>
                <a:gd name="T18" fmla="*/ 57 w 283"/>
                <a:gd name="T19" fmla="*/ 170 h 340"/>
                <a:gd name="T20" fmla="*/ 57 w 283"/>
                <a:gd name="T21" fmla="*/ 340 h 340"/>
                <a:gd name="T22" fmla="*/ 113 w 283"/>
                <a:gd name="T23" fmla="*/ 340 h 340"/>
                <a:gd name="T24" fmla="*/ 113 w 283"/>
                <a:gd name="T25" fmla="*/ 283 h 340"/>
                <a:gd name="T26" fmla="*/ 227 w 283"/>
                <a:gd name="T27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340">
                  <a:moveTo>
                    <a:pt x="227" y="283"/>
                  </a:moveTo>
                  <a:lnTo>
                    <a:pt x="227" y="227"/>
                  </a:lnTo>
                  <a:lnTo>
                    <a:pt x="283" y="227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227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4" name="Rectangle 980">
              <a:extLst>
                <a:ext uri="{FF2B5EF4-FFF2-40B4-BE49-F238E27FC236}">
                  <a16:creationId xmlns:a16="http://schemas.microsoft.com/office/drawing/2014/main" id="{F45B7D69-C2C3-4388-A5F1-88BC56336D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6" y="1493"/>
              <a:ext cx="57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5" name="Freeform 981">
              <a:extLst>
                <a:ext uri="{FF2B5EF4-FFF2-40B4-BE49-F238E27FC236}">
                  <a16:creationId xmlns:a16="http://schemas.microsoft.com/office/drawing/2014/main" id="{03CAF7BA-78F8-4A3E-843C-268558893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1323"/>
              <a:ext cx="283" cy="227"/>
            </a:xfrm>
            <a:custGeom>
              <a:avLst/>
              <a:gdLst>
                <a:gd name="T0" fmla="*/ 0 w 283"/>
                <a:gd name="T1" fmla="*/ 0 h 227"/>
                <a:gd name="T2" fmla="*/ 170 w 283"/>
                <a:gd name="T3" fmla="*/ 0 h 227"/>
                <a:gd name="T4" fmla="*/ 170 w 283"/>
                <a:gd name="T5" fmla="*/ 57 h 227"/>
                <a:gd name="T6" fmla="*/ 227 w 283"/>
                <a:gd name="T7" fmla="*/ 57 h 227"/>
                <a:gd name="T8" fmla="*/ 227 w 283"/>
                <a:gd name="T9" fmla="*/ 113 h 227"/>
                <a:gd name="T10" fmla="*/ 283 w 283"/>
                <a:gd name="T11" fmla="*/ 113 h 227"/>
                <a:gd name="T12" fmla="*/ 283 w 283"/>
                <a:gd name="T13" fmla="*/ 170 h 227"/>
                <a:gd name="T14" fmla="*/ 170 w 283"/>
                <a:gd name="T15" fmla="*/ 170 h 227"/>
                <a:gd name="T16" fmla="*/ 170 w 283"/>
                <a:gd name="T17" fmla="*/ 227 h 227"/>
                <a:gd name="T18" fmla="*/ 113 w 283"/>
                <a:gd name="T19" fmla="*/ 227 h 227"/>
                <a:gd name="T20" fmla="*/ 113 w 283"/>
                <a:gd name="T21" fmla="*/ 113 h 227"/>
                <a:gd name="T22" fmla="*/ 0 w 283"/>
                <a:gd name="T23" fmla="*/ 113 h 227"/>
                <a:gd name="T24" fmla="*/ 0 w 283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27">
                  <a:moveTo>
                    <a:pt x="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45" name="Freeform 1109">
              <a:extLst>
                <a:ext uri="{FF2B5EF4-FFF2-40B4-BE49-F238E27FC236}">
                  <a16:creationId xmlns:a16="http://schemas.microsoft.com/office/drawing/2014/main" id="{623F07DA-5799-47A6-A965-FE4650F96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" y="5689"/>
              <a:ext cx="340" cy="113"/>
            </a:xfrm>
            <a:custGeom>
              <a:avLst/>
              <a:gdLst>
                <a:gd name="T0" fmla="*/ 284 w 340"/>
                <a:gd name="T1" fmla="*/ 113 h 113"/>
                <a:gd name="T2" fmla="*/ 0 w 340"/>
                <a:gd name="T3" fmla="*/ 113 h 113"/>
                <a:gd name="T4" fmla="*/ 0 w 340"/>
                <a:gd name="T5" fmla="*/ 57 h 113"/>
                <a:gd name="T6" fmla="*/ 57 w 340"/>
                <a:gd name="T7" fmla="*/ 57 h 113"/>
                <a:gd name="T8" fmla="*/ 57 w 340"/>
                <a:gd name="T9" fmla="*/ 0 h 113"/>
                <a:gd name="T10" fmla="*/ 340 w 340"/>
                <a:gd name="T11" fmla="*/ 0 h 113"/>
                <a:gd name="T12" fmla="*/ 340 w 340"/>
                <a:gd name="T13" fmla="*/ 57 h 113"/>
                <a:gd name="T14" fmla="*/ 284 w 340"/>
                <a:gd name="T15" fmla="*/ 57 h 113"/>
                <a:gd name="T16" fmla="*/ 284 w 340"/>
                <a:gd name="T1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113">
                  <a:moveTo>
                    <a:pt x="284" y="113"/>
                  </a:move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449" name="Group 1113">
            <a:extLst>
              <a:ext uri="{FF2B5EF4-FFF2-40B4-BE49-F238E27FC236}">
                <a16:creationId xmlns:a16="http://schemas.microsoft.com/office/drawing/2014/main" id="{AB9FE0AB-3F47-4468-B926-7E7A7A52F40F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3225800"/>
            <a:ext cx="10215563" cy="5265738"/>
            <a:chOff x="630" y="2032"/>
            <a:chExt cx="6435" cy="3317"/>
          </a:xfrm>
        </p:grpSpPr>
        <p:sp>
          <p:nvSpPr>
            <p:cNvPr id="15450" name="Freeform 1114">
              <a:extLst>
                <a:ext uri="{FF2B5EF4-FFF2-40B4-BE49-F238E27FC236}">
                  <a16:creationId xmlns:a16="http://schemas.microsoft.com/office/drawing/2014/main" id="{86FF2F18-5864-425C-8C0E-1A73B30E4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2032"/>
              <a:ext cx="6407" cy="3317"/>
            </a:xfrm>
            <a:custGeom>
              <a:avLst/>
              <a:gdLst>
                <a:gd name="T0" fmla="*/ 0 w 6407"/>
                <a:gd name="T1" fmla="*/ 3317 h 3317"/>
                <a:gd name="T2" fmla="*/ 3402 w 6407"/>
                <a:gd name="T3" fmla="*/ 1786 h 3317"/>
                <a:gd name="T4" fmla="*/ 5103 w 6407"/>
                <a:gd name="T5" fmla="*/ 1786 h 3317"/>
                <a:gd name="T6" fmla="*/ 6407 w 6407"/>
                <a:gd name="T7" fmla="*/ 0 h 3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7" h="3317">
                  <a:moveTo>
                    <a:pt x="0" y="3317"/>
                  </a:moveTo>
                  <a:lnTo>
                    <a:pt x="3402" y="1786"/>
                  </a:lnTo>
                  <a:lnTo>
                    <a:pt x="5103" y="1786"/>
                  </a:lnTo>
                  <a:lnTo>
                    <a:pt x="6407" y="0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51" name="Freeform 1115">
              <a:extLst>
                <a:ext uri="{FF2B5EF4-FFF2-40B4-BE49-F238E27FC236}">
                  <a16:creationId xmlns:a16="http://schemas.microsoft.com/office/drawing/2014/main" id="{B1EC35C6-46C3-40F6-A5BF-866BC26D4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3109"/>
              <a:ext cx="822" cy="227"/>
            </a:xfrm>
            <a:custGeom>
              <a:avLst/>
              <a:gdLst>
                <a:gd name="T0" fmla="*/ 0 w 822"/>
                <a:gd name="T1" fmla="*/ 0 h 227"/>
                <a:gd name="T2" fmla="*/ 227 w 822"/>
                <a:gd name="T3" fmla="*/ 227 h 227"/>
                <a:gd name="T4" fmla="*/ 822 w 822"/>
                <a:gd name="T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2" h="227">
                  <a:moveTo>
                    <a:pt x="0" y="0"/>
                  </a:moveTo>
                  <a:lnTo>
                    <a:pt x="227" y="227"/>
                  </a:lnTo>
                  <a:lnTo>
                    <a:pt x="822" y="227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452" name="Group 1116">
            <a:extLst>
              <a:ext uri="{FF2B5EF4-FFF2-40B4-BE49-F238E27FC236}">
                <a16:creationId xmlns:a16="http://schemas.microsoft.com/office/drawing/2014/main" id="{224B6C3B-8D57-4CE1-8E1A-6B5F27DAFAED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300038"/>
            <a:ext cx="9886950" cy="8712200"/>
            <a:chOff x="630" y="189"/>
            <a:chExt cx="6228" cy="5488"/>
          </a:xfrm>
        </p:grpSpPr>
        <p:grpSp>
          <p:nvGrpSpPr>
            <p:cNvPr id="15453" name="Group 1117">
              <a:extLst>
                <a:ext uri="{FF2B5EF4-FFF2-40B4-BE49-F238E27FC236}">
                  <a16:creationId xmlns:a16="http://schemas.microsoft.com/office/drawing/2014/main" id="{01E456AA-8EA9-46FD-9653-66E6E4C23F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7" y="5264"/>
              <a:ext cx="141" cy="45"/>
              <a:chOff x="1992" y="531"/>
              <a:chExt cx="254" cy="81"/>
            </a:xfrm>
          </p:grpSpPr>
          <p:sp>
            <p:nvSpPr>
              <p:cNvPr id="15454" name="WordArt 1118">
                <a:extLst>
                  <a:ext uri="{FF2B5EF4-FFF2-40B4-BE49-F238E27FC236}">
                    <a16:creationId xmlns:a16="http://schemas.microsoft.com/office/drawing/2014/main" id="{3C78E4F8-B27F-4FEF-AA41-937486259B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531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石垣市</a:t>
                </a:r>
              </a:p>
            </p:txBody>
          </p:sp>
          <p:sp>
            <p:nvSpPr>
              <p:cNvPr id="15455" name="WordArt 1119">
                <a:extLst>
                  <a:ext uri="{FF2B5EF4-FFF2-40B4-BE49-F238E27FC236}">
                    <a16:creationId xmlns:a16="http://schemas.microsoft.com/office/drawing/2014/main" id="{8FE57A9F-B2A5-41BE-86E8-4DC8AA02BC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53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石垣市</a:t>
                </a:r>
              </a:p>
            </p:txBody>
          </p:sp>
        </p:grpSp>
        <p:grpSp>
          <p:nvGrpSpPr>
            <p:cNvPr id="15456" name="Group 1120">
              <a:extLst>
                <a:ext uri="{FF2B5EF4-FFF2-40B4-BE49-F238E27FC236}">
                  <a16:creationId xmlns:a16="http://schemas.microsoft.com/office/drawing/2014/main" id="{EA835AA3-E4D7-4C97-A092-1F64373E01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36" y="2372"/>
              <a:ext cx="189" cy="45"/>
              <a:chOff x="3126" y="531"/>
              <a:chExt cx="340" cy="81"/>
            </a:xfrm>
          </p:grpSpPr>
          <p:sp>
            <p:nvSpPr>
              <p:cNvPr id="15457" name="WordArt 1121">
                <a:extLst>
                  <a:ext uri="{FF2B5EF4-FFF2-40B4-BE49-F238E27FC236}">
                    <a16:creationId xmlns:a16="http://schemas.microsoft.com/office/drawing/2014/main" id="{5F61357D-F565-48D6-8237-9F599F79BE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6" y="531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うるま市</a:t>
                </a:r>
              </a:p>
            </p:txBody>
          </p:sp>
          <p:sp>
            <p:nvSpPr>
              <p:cNvPr id="15458" name="WordArt 1122">
                <a:extLst>
                  <a:ext uri="{FF2B5EF4-FFF2-40B4-BE49-F238E27FC236}">
                    <a16:creationId xmlns:a16="http://schemas.microsoft.com/office/drawing/2014/main" id="{77E115F1-258B-4FB4-B212-64CB0F76D8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6" y="532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うるま市</a:t>
                </a:r>
              </a:p>
            </p:txBody>
          </p:sp>
        </p:grpSp>
        <p:grpSp>
          <p:nvGrpSpPr>
            <p:cNvPr id="15459" name="Group 1123">
              <a:extLst>
                <a:ext uri="{FF2B5EF4-FFF2-40B4-BE49-F238E27FC236}">
                  <a16:creationId xmlns:a16="http://schemas.microsoft.com/office/drawing/2014/main" id="{FBF17457-4E39-4BAB-8D86-008E0E3807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49" y="2117"/>
              <a:ext cx="141" cy="45"/>
              <a:chOff x="1993" y="678"/>
              <a:chExt cx="254" cy="81"/>
            </a:xfrm>
          </p:grpSpPr>
          <p:sp>
            <p:nvSpPr>
              <p:cNvPr id="15460" name="WordArt 1124">
                <a:extLst>
                  <a:ext uri="{FF2B5EF4-FFF2-40B4-BE49-F238E27FC236}">
                    <a16:creationId xmlns:a16="http://schemas.microsoft.com/office/drawing/2014/main" id="{469F414D-E001-4DDC-BD55-A9F4C00D82F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3" y="67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金武町</a:t>
                </a:r>
              </a:p>
            </p:txBody>
          </p:sp>
          <p:sp>
            <p:nvSpPr>
              <p:cNvPr id="15461" name="WordArt 1125">
                <a:extLst>
                  <a:ext uri="{FF2B5EF4-FFF2-40B4-BE49-F238E27FC236}">
                    <a16:creationId xmlns:a16="http://schemas.microsoft.com/office/drawing/2014/main" id="{84CBCA85-67AD-4CC2-A1BC-4E90710B0C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3" y="67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金武町</a:t>
                </a:r>
              </a:p>
            </p:txBody>
          </p:sp>
        </p:grpSp>
        <p:grpSp>
          <p:nvGrpSpPr>
            <p:cNvPr id="15462" name="Group 1126">
              <a:extLst>
                <a:ext uri="{FF2B5EF4-FFF2-40B4-BE49-F238E27FC236}">
                  <a16:creationId xmlns:a16="http://schemas.microsoft.com/office/drawing/2014/main" id="{70863F35-174D-4525-A3AC-E8ECE0015C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54" y="2684"/>
              <a:ext cx="189" cy="45"/>
              <a:chOff x="2446" y="678"/>
              <a:chExt cx="340" cy="81"/>
            </a:xfrm>
          </p:grpSpPr>
          <p:sp>
            <p:nvSpPr>
              <p:cNvPr id="15463" name="WordArt 1127">
                <a:extLst>
                  <a:ext uri="{FF2B5EF4-FFF2-40B4-BE49-F238E27FC236}">
                    <a16:creationId xmlns:a16="http://schemas.microsoft.com/office/drawing/2014/main" id="{19B2C38C-9B65-4E9D-994C-4E5DF4BE92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67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宜野湾市</a:t>
                </a:r>
              </a:p>
            </p:txBody>
          </p:sp>
          <p:sp>
            <p:nvSpPr>
              <p:cNvPr id="15464" name="WordArt 1128">
                <a:extLst>
                  <a:ext uri="{FF2B5EF4-FFF2-40B4-BE49-F238E27FC236}">
                    <a16:creationId xmlns:a16="http://schemas.microsoft.com/office/drawing/2014/main" id="{8841ED98-E87C-4E3F-B65D-9EA8D985BE2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67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宜野湾市</a:t>
                </a:r>
              </a:p>
            </p:txBody>
          </p:sp>
        </p:grpSp>
        <p:grpSp>
          <p:nvGrpSpPr>
            <p:cNvPr id="15465" name="Group 1129">
              <a:extLst>
                <a:ext uri="{FF2B5EF4-FFF2-40B4-BE49-F238E27FC236}">
                  <a16:creationId xmlns:a16="http://schemas.microsoft.com/office/drawing/2014/main" id="{9D205066-BC01-4E6E-80A5-E0451F9A58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4" y="1269"/>
              <a:ext cx="141" cy="45"/>
              <a:chOff x="1991" y="838"/>
              <a:chExt cx="254" cy="81"/>
            </a:xfrm>
          </p:grpSpPr>
          <p:sp>
            <p:nvSpPr>
              <p:cNvPr id="15466" name="WordArt 1130">
                <a:extLst>
                  <a:ext uri="{FF2B5EF4-FFF2-40B4-BE49-F238E27FC236}">
                    <a16:creationId xmlns:a16="http://schemas.microsoft.com/office/drawing/2014/main" id="{A7E71932-5A96-4CBE-A518-CB8EF7DC9F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83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伊江村</a:t>
                </a:r>
              </a:p>
            </p:txBody>
          </p:sp>
          <p:sp>
            <p:nvSpPr>
              <p:cNvPr id="15467" name="WordArt 1131">
                <a:extLst>
                  <a:ext uri="{FF2B5EF4-FFF2-40B4-BE49-F238E27FC236}">
                    <a16:creationId xmlns:a16="http://schemas.microsoft.com/office/drawing/2014/main" id="{484A9013-78B2-4BB3-8608-BFA1B7EE99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8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伊江村</a:t>
                </a:r>
              </a:p>
            </p:txBody>
          </p:sp>
        </p:grpSp>
        <p:grpSp>
          <p:nvGrpSpPr>
            <p:cNvPr id="15468" name="Group 1132">
              <a:extLst>
                <a:ext uri="{FF2B5EF4-FFF2-40B4-BE49-F238E27FC236}">
                  <a16:creationId xmlns:a16="http://schemas.microsoft.com/office/drawing/2014/main" id="{B3A9678B-0375-44A0-9E44-F85692700F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4101"/>
              <a:ext cx="189" cy="45"/>
              <a:chOff x="2444" y="838"/>
              <a:chExt cx="340" cy="81"/>
            </a:xfrm>
          </p:grpSpPr>
          <p:sp>
            <p:nvSpPr>
              <p:cNvPr id="15469" name="WordArt 1133">
                <a:extLst>
                  <a:ext uri="{FF2B5EF4-FFF2-40B4-BE49-F238E27FC236}">
                    <a16:creationId xmlns:a16="http://schemas.microsoft.com/office/drawing/2014/main" id="{6B196781-3EEE-4C4A-B786-744A135C72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83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宮古島市</a:t>
                </a:r>
              </a:p>
            </p:txBody>
          </p:sp>
          <p:sp>
            <p:nvSpPr>
              <p:cNvPr id="15470" name="WordArt 1134">
                <a:extLst>
                  <a:ext uri="{FF2B5EF4-FFF2-40B4-BE49-F238E27FC236}">
                    <a16:creationId xmlns:a16="http://schemas.microsoft.com/office/drawing/2014/main" id="{7A53CE74-530E-4BBB-9083-5A0DE44E5B1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83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宮古島市</a:t>
                </a:r>
              </a:p>
            </p:txBody>
          </p:sp>
        </p:grpSp>
        <p:grpSp>
          <p:nvGrpSpPr>
            <p:cNvPr id="15471" name="Group 1135">
              <a:extLst>
                <a:ext uri="{FF2B5EF4-FFF2-40B4-BE49-F238E27FC236}">
                  <a16:creationId xmlns:a16="http://schemas.microsoft.com/office/drawing/2014/main" id="{5A464752-05BC-40F9-B06B-2592228674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2" y="2344"/>
              <a:ext cx="141" cy="45"/>
              <a:chOff x="1992" y="985"/>
              <a:chExt cx="254" cy="81"/>
            </a:xfrm>
          </p:grpSpPr>
          <p:sp>
            <p:nvSpPr>
              <p:cNvPr id="15472" name="WordArt 1136">
                <a:extLst>
                  <a:ext uri="{FF2B5EF4-FFF2-40B4-BE49-F238E27FC236}">
                    <a16:creationId xmlns:a16="http://schemas.microsoft.com/office/drawing/2014/main" id="{ABC3F2A0-567E-4B1A-AD16-E5C6AC8E85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98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読谷村</a:t>
                </a:r>
              </a:p>
            </p:txBody>
          </p:sp>
          <p:sp>
            <p:nvSpPr>
              <p:cNvPr id="15473" name="WordArt 1137">
                <a:extLst>
                  <a:ext uri="{FF2B5EF4-FFF2-40B4-BE49-F238E27FC236}">
                    <a16:creationId xmlns:a16="http://schemas.microsoft.com/office/drawing/2014/main" id="{2F851436-2136-427F-AE29-70366DBF53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98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読谷村</a:t>
                </a:r>
              </a:p>
            </p:txBody>
          </p:sp>
        </p:grpSp>
        <p:grpSp>
          <p:nvGrpSpPr>
            <p:cNvPr id="15474" name="Group 1138">
              <a:extLst>
                <a:ext uri="{FF2B5EF4-FFF2-40B4-BE49-F238E27FC236}">
                  <a16:creationId xmlns:a16="http://schemas.microsoft.com/office/drawing/2014/main" id="{4E0DF675-17DC-4181-9492-4266E1CCE3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7" y="3052"/>
              <a:ext cx="189" cy="45"/>
              <a:chOff x="2445" y="985"/>
              <a:chExt cx="340" cy="81"/>
            </a:xfrm>
          </p:grpSpPr>
          <p:sp>
            <p:nvSpPr>
              <p:cNvPr id="15475" name="WordArt 1139">
                <a:extLst>
                  <a:ext uri="{FF2B5EF4-FFF2-40B4-BE49-F238E27FC236}">
                    <a16:creationId xmlns:a16="http://schemas.microsoft.com/office/drawing/2014/main" id="{E82965E0-4C46-473C-AE09-1E72103E66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9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豊見城市</a:t>
                </a:r>
              </a:p>
            </p:txBody>
          </p:sp>
          <p:sp>
            <p:nvSpPr>
              <p:cNvPr id="15476" name="WordArt 1140">
                <a:extLst>
                  <a:ext uri="{FF2B5EF4-FFF2-40B4-BE49-F238E27FC236}">
                    <a16:creationId xmlns:a16="http://schemas.microsoft.com/office/drawing/2014/main" id="{F6A4A731-3173-4FB3-91E9-A3646E934D7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98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豊見城市</a:t>
                </a:r>
              </a:p>
            </p:txBody>
          </p:sp>
        </p:grpSp>
        <p:grpSp>
          <p:nvGrpSpPr>
            <p:cNvPr id="15477" name="Group 1141">
              <a:extLst>
                <a:ext uri="{FF2B5EF4-FFF2-40B4-BE49-F238E27FC236}">
                  <a16:creationId xmlns:a16="http://schemas.microsoft.com/office/drawing/2014/main" id="{2B61E569-CC68-4730-88FE-2258AF6D3C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45" y="1351"/>
              <a:ext cx="189" cy="45"/>
              <a:chOff x="2445" y="1211"/>
              <a:chExt cx="340" cy="81"/>
            </a:xfrm>
          </p:grpSpPr>
          <p:sp>
            <p:nvSpPr>
              <p:cNvPr id="15478" name="WordArt 1142">
                <a:extLst>
                  <a:ext uri="{FF2B5EF4-FFF2-40B4-BE49-F238E27FC236}">
                    <a16:creationId xmlns:a16="http://schemas.microsoft.com/office/drawing/2014/main" id="{F330E2D3-DB51-425F-BEA6-0E0341DF2C7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211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大宜味村</a:t>
                </a:r>
              </a:p>
            </p:txBody>
          </p:sp>
          <p:sp>
            <p:nvSpPr>
              <p:cNvPr id="15479" name="WordArt 1143">
                <a:extLst>
                  <a:ext uri="{FF2B5EF4-FFF2-40B4-BE49-F238E27FC236}">
                    <a16:creationId xmlns:a16="http://schemas.microsoft.com/office/drawing/2014/main" id="{AC1D19E6-CFD6-4E31-8EA2-CD7B42C935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212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大宜味村</a:t>
                </a:r>
              </a:p>
            </p:txBody>
          </p:sp>
        </p:grpSp>
        <p:grpSp>
          <p:nvGrpSpPr>
            <p:cNvPr id="15480" name="Group 1144">
              <a:extLst>
                <a:ext uri="{FF2B5EF4-FFF2-40B4-BE49-F238E27FC236}">
                  <a16:creationId xmlns:a16="http://schemas.microsoft.com/office/drawing/2014/main" id="{BB648CBF-1A2A-4928-8D0B-CBB774A957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5" y="1380"/>
              <a:ext cx="189" cy="45"/>
              <a:chOff x="2446" y="1358"/>
              <a:chExt cx="340" cy="81"/>
            </a:xfrm>
          </p:grpSpPr>
          <p:sp>
            <p:nvSpPr>
              <p:cNvPr id="15481" name="WordArt 1145">
                <a:extLst>
                  <a:ext uri="{FF2B5EF4-FFF2-40B4-BE49-F238E27FC236}">
                    <a16:creationId xmlns:a16="http://schemas.microsoft.com/office/drawing/2014/main" id="{3B611E16-3AE6-49E1-8477-43F484DB3E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35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今帰仁村</a:t>
                </a:r>
              </a:p>
            </p:txBody>
          </p:sp>
          <p:sp>
            <p:nvSpPr>
              <p:cNvPr id="15482" name="WordArt 1146">
                <a:extLst>
                  <a:ext uri="{FF2B5EF4-FFF2-40B4-BE49-F238E27FC236}">
                    <a16:creationId xmlns:a16="http://schemas.microsoft.com/office/drawing/2014/main" id="{32726D38-DCEF-46A3-8F92-54E731057BB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35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今帰仁村</a:t>
                </a:r>
              </a:p>
            </p:txBody>
          </p:sp>
        </p:grpSp>
        <p:grpSp>
          <p:nvGrpSpPr>
            <p:cNvPr id="15483" name="Group 1147">
              <a:extLst>
                <a:ext uri="{FF2B5EF4-FFF2-40B4-BE49-F238E27FC236}">
                  <a16:creationId xmlns:a16="http://schemas.microsoft.com/office/drawing/2014/main" id="{4AED82C2-E7E2-420C-B993-EE783B6F44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9" y="2939"/>
              <a:ext cx="187" cy="45"/>
              <a:chOff x="2597" y="1660"/>
              <a:chExt cx="187" cy="45"/>
            </a:xfrm>
          </p:grpSpPr>
          <p:sp>
            <p:nvSpPr>
              <p:cNvPr id="15484" name="WordArt 1148">
                <a:extLst>
                  <a:ext uri="{FF2B5EF4-FFF2-40B4-BE49-F238E27FC236}">
                    <a16:creationId xmlns:a16="http://schemas.microsoft.com/office/drawing/2014/main" id="{69F12E92-AB50-45D8-A146-0154CDA71C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97" y="1660"/>
                <a:ext cx="187" cy="4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与那原町</a:t>
                </a:r>
              </a:p>
            </p:txBody>
          </p:sp>
          <p:sp>
            <p:nvSpPr>
              <p:cNvPr id="15485" name="WordArt 1149">
                <a:extLst>
                  <a:ext uri="{FF2B5EF4-FFF2-40B4-BE49-F238E27FC236}">
                    <a16:creationId xmlns:a16="http://schemas.microsoft.com/office/drawing/2014/main" id="{03AC1AA2-220F-4EC4-92D9-778B66E206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97" y="1661"/>
                <a:ext cx="187" cy="4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与那原町</a:t>
                </a:r>
              </a:p>
            </p:txBody>
          </p:sp>
        </p:grpSp>
        <p:grpSp>
          <p:nvGrpSpPr>
            <p:cNvPr id="15486" name="Group 1150">
              <a:extLst>
                <a:ext uri="{FF2B5EF4-FFF2-40B4-BE49-F238E27FC236}">
                  <a16:creationId xmlns:a16="http://schemas.microsoft.com/office/drawing/2014/main" id="{F99D66C4-049A-4C02-ACAD-7484A786A8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0" y="2996"/>
              <a:ext cx="189" cy="45"/>
              <a:chOff x="2445" y="1665"/>
              <a:chExt cx="340" cy="81"/>
            </a:xfrm>
          </p:grpSpPr>
          <p:sp>
            <p:nvSpPr>
              <p:cNvPr id="15487" name="WordArt 1151">
                <a:extLst>
                  <a:ext uri="{FF2B5EF4-FFF2-40B4-BE49-F238E27FC236}">
                    <a16:creationId xmlns:a16="http://schemas.microsoft.com/office/drawing/2014/main" id="{ACF7C512-9DB7-4EA9-A333-0CEA8C23FBA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66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渡嘉敷村</a:t>
                </a:r>
              </a:p>
            </p:txBody>
          </p:sp>
          <p:sp>
            <p:nvSpPr>
              <p:cNvPr id="15488" name="WordArt 1152">
                <a:extLst>
                  <a:ext uri="{FF2B5EF4-FFF2-40B4-BE49-F238E27FC236}">
                    <a16:creationId xmlns:a16="http://schemas.microsoft.com/office/drawing/2014/main" id="{0FB9269D-7B17-4D73-9BF7-D63FC4009A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66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渡嘉敷村</a:t>
                </a:r>
              </a:p>
            </p:txBody>
          </p:sp>
        </p:grpSp>
        <p:grpSp>
          <p:nvGrpSpPr>
            <p:cNvPr id="15489" name="Group 1153">
              <a:extLst>
                <a:ext uri="{FF2B5EF4-FFF2-40B4-BE49-F238E27FC236}">
                  <a16:creationId xmlns:a16="http://schemas.microsoft.com/office/drawing/2014/main" id="{82FA9F56-90EB-4BAD-AE43-9175032DCA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2882"/>
              <a:ext cx="140" cy="45"/>
              <a:chOff x="1537" y="498"/>
              <a:chExt cx="254" cy="81"/>
            </a:xfrm>
          </p:grpSpPr>
          <p:sp>
            <p:nvSpPr>
              <p:cNvPr id="15490" name="WordArt 1154">
                <a:extLst>
                  <a:ext uri="{FF2B5EF4-FFF2-40B4-BE49-F238E27FC236}">
                    <a16:creationId xmlns:a16="http://schemas.microsoft.com/office/drawing/2014/main" id="{BA501C26-573F-45F0-BC02-9C3418A269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49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那覇市</a:t>
                </a:r>
              </a:p>
            </p:txBody>
          </p:sp>
          <p:sp>
            <p:nvSpPr>
              <p:cNvPr id="15491" name="WordArt 1155">
                <a:extLst>
                  <a:ext uri="{FF2B5EF4-FFF2-40B4-BE49-F238E27FC236}">
                    <a16:creationId xmlns:a16="http://schemas.microsoft.com/office/drawing/2014/main" id="{A4014C88-F411-467D-B67F-63726B1E5D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49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那覇市</a:t>
                </a:r>
              </a:p>
            </p:txBody>
          </p:sp>
        </p:grpSp>
        <p:grpSp>
          <p:nvGrpSpPr>
            <p:cNvPr id="15492" name="Group 1156">
              <a:extLst>
                <a:ext uri="{FF2B5EF4-FFF2-40B4-BE49-F238E27FC236}">
                  <a16:creationId xmlns:a16="http://schemas.microsoft.com/office/drawing/2014/main" id="{E54DEA99-BFEC-4E30-ACAC-20BAAD5F32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8" y="2752"/>
              <a:ext cx="141" cy="45"/>
              <a:chOff x="1538" y="645"/>
              <a:chExt cx="254" cy="81"/>
            </a:xfrm>
          </p:grpSpPr>
          <p:sp>
            <p:nvSpPr>
              <p:cNvPr id="15493" name="WordArt 1157">
                <a:extLst>
                  <a:ext uri="{FF2B5EF4-FFF2-40B4-BE49-F238E27FC236}">
                    <a16:creationId xmlns:a16="http://schemas.microsoft.com/office/drawing/2014/main" id="{8EDC2B21-E1E1-4383-8250-3F7C55258E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64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浦添市</a:t>
                </a:r>
              </a:p>
            </p:txBody>
          </p:sp>
          <p:sp>
            <p:nvSpPr>
              <p:cNvPr id="15494" name="WordArt 1158">
                <a:extLst>
                  <a:ext uri="{FF2B5EF4-FFF2-40B4-BE49-F238E27FC236}">
                    <a16:creationId xmlns:a16="http://schemas.microsoft.com/office/drawing/2014/main" id="{AD3EC1FC-4911-4BDF-BB72-B476496565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64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浦添市</a:t>
                </a:r>
              </a:p>
            </p:txBody>
          </p:sp>
        </p:grpSp>
        <p:grpSp>
          <p:nvGrpSpPr>
            <p:cNvPr id="15495" name="Group 1159">
              <a:extLst>
                <a:ext uri="{FF2B5EF4-FFF2-40B4-BE49-F238E27FC236}">
                  <a16:creationId xmlns:a16="http://schemas.microsoft.com/office/drawing/2014/main" id="{6731C316-1441-4733-A3E2-8591540FA9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1" y="3222"/>
              <a:ext cx="141" cy="45"/>
              <a:chOff x="1536" y="805"/>
              <a:chExt cx="254" cy="81"/>
            </a:xfrm>
          </p:grpSpPr>
          <p:sp>
            <p:nvSpPr>
              <p:cNvPr id="15496" name="WordArt 1160">
                <a:extLst>
                  <a:ext uri="{FF2B5EF4-FFF2-40B4-BE49-F238E27FC236}">
                    <a16:creationId xmlns:a16="http://schemas.microsoft.com/office/drawing/2014/main" id="{E76ED51B-6545-415C-8464-F8EABA87F9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80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糸満市</a:t>
                </a:r>
              </a:p>
            </p:txBody>
          </p:sp>
          <p:sp>
            <p:nvSpPr>
              <p:cNvPr id="15497" name="WordArt 1161">
                <a:extLst>
                  <a:ext uri="{FF2B5EF4-FFF2-40B4-BE49-F238E27FC236}">
                    <a16:creationId xmlns:a16="http://schemas.microsoft.com/office/drawing/2014/main" id="{C5A66F39-DFF6-4185-A563-7940D41519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80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糸満市</a:t>
                </a:r>
              </a:p>
            </p:txBody>
          </p:sp>
        </p:grpSp>
        <p:grpSp>
          <p:nvGrpSpPr>
            <p:cNvPr id="15498" name="Group 1162">
              <a:extLst>
                <a:ext uri="{FF2B5EF4-FFF2-40B4-BE49-F238E27FC236}">
                  <a16:creationId xmlns:a16="http://schemas.microsoft.com/office/drawing/2014/main" id="{2B18867A-9AC3-41F6-A7D5-8F89F45DED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18" y="1720"/>
              <a:ext cx="141" cy="45"/>
              <a:chOff x="1537" y="952"/>
              <a:chExt cx="254" cy="81"/>
            </a:xfrm>
          </p:grpSpPr>
          <p:sp>
            <p:nvSpPr>
              <p:cNvPr id="15499" name="WordArt 1163">
                <a:extLst>
                  <a:ext uri="{FF2B5EF4-FFF2-40B4-BE49-F238E27FC236}">
                    <a16:creationId xmlns:a16="http://schemas.microsoft.com/office/drawing/2014/main" id="{70EA50A1-0118-40E3-AC8F-CA58D9BA66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95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名護市</a:t>
                </a:r>
              </a:p>
            </p:txBody>
          </p:sp>
          <p:sp>
            <p:nvSpPr>
              <p:cNvPr id="15500" name="WordArt 1164">
                <a:extLst>
                  <a:ext uri="{FF2B5EF4-FFF2-40B4-BE49-F238E27FC236}">
                    <a16:creationId xmlns:a16="http://schemas.microsoft.com/office/drawing/2014/main" id="{D728871F-9346-4329-8EC5-B2A0EEC0AC2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95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名護市</a:t>
                </a:r>
              </a:p>
            </p:txBody>
          </p:sp>
        </p:grpSp>
        <p:grpSp>
          <p:nvGrpSpPr>
            <p:cNvPr id="15501" name="Group 1165">
              <a:extLst>
                <a:ext uri="{FF2B5EF4-FFF2-40B4-BE49-F238E27FC236}">
                  <a16:creationId xmlns:a16="http://schemas.microsoft.com/office/drawing/2014/main" id="{71CAB4D9-3C0E-460E-BBDA-7271BC47C1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3052"/>
              <a:ext cx="141" cy="45"/>
              <a:chOff x="1537" y="1178"/>
              <a:chExt cx="254" cy="81"/>
            </a:xfrm>
          </p:grpSpPr>
          <p:sp>
            <p:nvSpPr>
              <p:cNvPr id="15502" name="WordArt 1166">
                <a:extLst>
                  <a:ext uri="{FF2B5EF4-FFF2-40B4-BE49-F238E27FC236}">
                    <a16:creationId xmlns:a16="http://schemas.microsoft.com/office/drawing/2014/main" id="{42E6B7A2-596F-496F-BA1C-34724E7EC1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17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南城市</a:t>
                </a:r>
              </a:p>
            </p:txBody>
          </p:sp>
          <p:sp>
            <p:nvSpPr>
              <p:cNvPr id="15503" name="WordArt 1167">
                <a:extLst>
                  <a:ext uri="{FF2B5EF4-FFF2-40B4-BE49-F238E27FC236}">
                    <a16:creationId xmlns:a16="http://schemas.microsoft.com/office/drawing/2014/main" id="{9A5EF2C1-BD43-4352-9FCB-95C67F2048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17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南城市</a:t>
                </a:r>
              </a:p>
            </p:txBody>
          </p:sp>
        </p:grpSp>
        <p:grpSp>
          <p:nvGrpSpPr>
            <p:cNvPr id="15504" name="Group 1168">
              <a:extLst>
                <a:ext uri="{FF2B5EF4-FFF2-40B4-BE49-F238E27FC236}">
                  <a16:creationId xmlns:a16="http://schemas.microsoft.com/office/drawing/2014/main" id="{162133D3-6556-44DF-A16F-71BDD2403B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1125"/>
              <a:ext cx="141" cy="45"/>
              <a:chOff x="1538" y="1325"/>
              <a:chExt cx="254" cy="81"/>
            </a:xfrm>
          </p:grpSpPr>
          <p:sp>
            <p:nvSpPr>
              <p:cNvPr id="15505" name="WordArt 1169">
                <a:extLst>
                  <a:ext uri="{FF2B5EF4-FFF2-40B4-BE49-F238E27FC236}">
                    <a16:creationId xmlns:a16="http://schemas.microsoft.com/office/drawing/2014/main" id="{09FCC787-5CB1-4FF6-B46D-0EB842E6F7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132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国頭村</a:t>
                </a:r>
              </a:p>
            </p:txBody>
          </p:sp>
          <p:sp>
            <p:nvSpPr>
              <p:cNvPr id="15506" name="WordArt 1170">
                <a:extLst>
                  <a:ext uri="{FF2B5EF4-FFF2-40B4-BE49-F238E27FC236}">
                    <a16:creationId xmlns:a16="http://schemas.microsoft.com/office/drawing/2014/main" id="{1798C020-02F6-46DA-BB49-6659EE2458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132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国頭村</a:t>
                </a:r>
              </a:p>
            </p:txBody>
          </p:sp>
        </p:grpSp>
        <p:grpSp>
          <p:nvGrpSpPr>
            <p:cNvPr id="15507" name="Group 1171">
              <a:extLst>
                <a:ext uri="{FF2B5EF4-FFF2-40B4-BE49-F238E27FC236}">
                  <a16:creationId xmlns:a16="http://schemas.microsoft.com/office/drawing/2014/main" id="{3CD387CB-50F3-4B22-8A9C-6A304095D1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40" y="2554"/>
              <a:ext cx="141" cy="45"/>
              <a:chOff x="1536" y="1485"/>
              <a:chExt cx="254" cy="81"/>
            </a:xfrm>
          </p:grpSpPr>
          <p:sp>
            <p:nvSpPr>
              <p:cNvPr id="15508" name="WordArt 1172">
                <a:extLst>
                  <a:ext uri="{FF2B5EF4-FFF2-40B4-BE49-F238E27FC236}">
                    <a16:creationId xmlns:a16="http://schemas.microsoft.com/office/drawing/2014/main" id="{C6A08F27-C4E8-406F-BA30-6EB3154305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148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北谷町</a:t>
                </a:r>
              </a:p>
            </p:txBody>
          </p:sp>
          <p:sp>
            <p:nvSpPr>
              <p:cNvPr id="15509" name="WordArt 1173">
                <a:extLst>
                  <a:ext uri="{FF2B5EF4-FFF2-40B4-BE49-F238E27FC236}">
                    <a16:creationId xmlns:a16="http://schemas.microsoft.com/office/drawing/2014/main" id="{42DFD77B-B2DB-4BE3-8291-E93268849A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148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北谷町</a:t>
                </a:r>
              </a:p>
            </p:txBody>
          </p:sp>
        </p:grpSp>
        <p:grpSp>
          <p:nvGrpSpPr>
            <p:cNvPr id="15510" name="Group 1174">
              <a:extLst>
                <a:ext uri="{FF2B5EF4-FFF2-40B4-BE49-F238E27FC236}">
                  <a16:creationId xmlns:a16="http://schemas.microsoft.com/office/drawing/2014/main" id="{185E167F-98B0-49BE-ACAC-615B89746D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64" y="1465"/>
              <a:ext cx="141" cy="45"/>
              <a:chOff x="1537" y="1859"/>
              <a:chExt cx="254" cy="81"/>
            </a:xfrm>
          </p:grpSpPr>
          <p:sp>
            <p:nvSpPr>
              <p:cNvPr id="15511" name="WordArt 1175">
                <a:extLst>
                  <a:ext uri="{FF2B5EF4-FFF2-40B4-BE49-F238E27FC236}">
                    <a16:creationId xmlns:a16="http://schemas.microsoft.com/office/drawing/2014/main" id="{6E5F50F0-CE61-41C2-9E72-DFADFC3347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85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本部町</a:t>
                </a:r>
              </a:p>
            </p:txBody>
          </p:sp>
          <p:sp>
            <p:nvSpPr>
              <p:cNvPr id="15512" name="WordArt 1176">
                <a:extLst>
                  <a:ext uri="{FF2B5EF4-FFF2-40B4-BE49-F238E27FC236}">
                    <a16:creationId xmlns:a16="http://schemas.microsoft.com/office/drawing/2014/main" id="{C6DDEE6E-35B7-44D3-96F8-23E5DFDF76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86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本部町</a:t>
                </a:r>
              </a:p>
            </p:txBody>
          </p:sp>
        </p:grpSp>
        <p:grpSp>
          <p:nvGrpSpPr>
            <p:cNvPr id="15513" name="Group 1177">
              <a:extLst>
                <a:ext uri="{FF2B5EF4-FFF2-40B4-BE49-F238E27FC236}">
                  <a16:creationId xmlns:a16="http://schemas.microsoft.com/office/drawing/2014/main" id="{1E9609B1-5AFD-490C-B593-AAED99D216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51" y="1975"/>
              <a:ext cx="141" cy="45"/>
              <a:chOff x="1538" y="2006"/>
              <a:chExt cx="254" cy="81"/>
            </a:xfrm>
          </p:grpSpPr>
          <p:sp>
            <p:nvSpPr>
              <p:cNvPr id="15514" name="WordArt 1178">
                <a:extLst>
                  <a:ext uri="{FF2B5EF4-FFF2-40B4-BE49-F238E27FC236}">
                    <a16:creationId xmlns:a16="http://schemas.microsoft.com/office/drawing/2014/main" id="{B23DFDD6-491D-40F8-AD2D-1648B94A75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00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恩納村</a:t>
                </a:r>
              </a:p>
            </p:txBody>
          </p:sp>
          <p:sp>
            <p:nvSpPr>
              <p:cNvPr id="15515" name="WordArt 1179">
                <a:extLst>
                  <a:ext uri="{FF2B5EF4-FFF2-40B4-BE49-F238E27FC236}">
                    <a16:creationId xmlns:a16="http://schemas.microsoft.com/office/drawing/2014/main" id="{02E48A10-E5CB-49AC-AAB5-F324227F13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00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恩納村</a:t>
                </a:r>
              </a:p>
            </p:txBody>
          </p:sp>
        </p:grpSp>
        <p:grpSp>
          <p:nvGrpSpPr>
            <p:cNvPr id="15516" name="Group 1180">
              <a:extLst>
                <a:ext uri="{FF2B5EF4-FFF2-40B4-BE49-F238E27FC236}">
                  <a16:creationId xmlns:a16="http://schemas.microsoft.com/office/drawing/2014/main" id="{100A697E-BC0D-4038-A55E-A05632093A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2769"/>
              <a:ext cx="141" cy="44"/>
              <a:chOff x="4457" y="2383"/>
              <a:chExt cx="141" cy="44"/>
            </a:xfrm>
          </p:grpSpPr>
          <p:sp>
            <p:nvSpPr>
              <p:cNvPr id="15517" name="WordArt 1181">
                <a:extLst>
                  <a:ext uri="{FF2B5EF4-FFF2-40B4-BE49-F238E27FC236}">
                    <a16:creationId xmlns:a16="http://schemas.microsoft.com/office/drawing/2014/main" id="{4DA574E0-9368-4AC3-93A5-DD59FC6C381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7" y="2383"/>
                <a:ext cx="140" cy="4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中城村</a:t>
                </a:r>
              </a:p>
            </p:txBody>
          </p:sp>
          <p:sp>
            <p:nvSpPr>
              <p:cNvPr id="15518" name="WordArt 1182">
                <a:extLst>
                  <a:ext uri="{FF2B5EF4-FFF2-40B4-BE49-F238E27FC236}">
                    <a16:creationId xmlns:a16="http://schemas.microsoft.com/office/drawing/2014/main" id="{2880D90C-3B98-4F85-8834-E25A03DB95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8" y="2383"/>
                <a:ext cx="140" cy="4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中城村</a:t>
                </a:r>
              </a:p>
            </p:txBody>
          </p:sp>
        </p:grpSp>
        <p:grpSp>
          <p:nvGrpSpPr>
            <p:cNvPr id="15519" name="Group 1183">
              <a:extLst>
                <a:ext uri="{FF2B5EF4-FFF2-40B4-BE49-F238E27FC236}">
                  <a16:creationId xmlns:a16="http://schemas.microsoft.com/office/drawing/2014/main" id="{64974AE5-8E41-4D09-B780-2FE88AB831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1663"/>
              <a:ext cx="141" cy="45"/>
              <a:chOff x="1537" y="2313"/>
              <a:chExt cx="254" cy="81"/>
            </a:xfrm>
          </p:grpSpPr>
          <p:sp>
            <p:nvSpPr>
              <p:cNvPr id="15520" name="WordArt 1184">
                <a:extLst>
                  <a:ext uri="{FF2B5EF4-FFF2-40B4-BE49-F238E27FC236}">
                    <a16:creationId xmlns:a16="http://schemas.microsoft.com/office/drawing/2014/main" id="{20AC2543-E2ED-4BAC-AC69-0DCBA223CC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31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粟国村</a:t>
                </a:r>
              </a:p>
            </p:txBody>
          </p:sp>
          <p:sp>
            <p:nvSpPr>
              <p:cNvPr id="15521" name="WordArt 1185">
                <a:extLst>
                  <a:ext uri="{FF2B5EF4-FFF2-40B4-BE49-F238E27FC236}">
                    <a16:creationId xmlns:a16="http://schemas.microsoft.com/office/drawing/2014/main" id="{CCA8D66C-5A43-4C8C-B1BA-5D908884F3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31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粟国村</a:t>
                </a:r>
              </a:p>
            </p:txBody>
          </p:sp>
        </p:grpSp>
        <p:grpSp>
          <p:nvGrpSpPr>
            <p:cNvPr id="15522" name="Group 1186">
              <a:extLst>
                <a:ext uri="{FF2B5EF4-FFF2-40B4-BE49-F238E27FC236}">
                  <a16:creationId xmlns:a16="http://schemas.microsoft.com/office/drawing/2014/main" id="{88C783DD-E58B-4A13-9C43-E30C662D2E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2882"/>
              <a:ext cx="141" cy="45"/>
              <a:chOff x="1537" y="2539"/>
              <a:chExt cx="254" cy="81"/>
            </a:xfrm>
          </p:grpSpPr>
          <p:sp>
            <p:nvSpPr>
              <p:cNvPr id="15523" name="WordArt 1187">
                <a:extLst>
                  <a:ext uri="{FF2B5EF4-FFF2-40B4-BE49-F238E27FC236}">
                    <a16:creationId xmlns:a16="http://schemas.microsoft.com/office/drawing/2014/main" id="{8C62B37D-90DA-42EE-8E44-F38AF137AB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53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西原町</a:t>
                </a:r>
              </a:p>
            </p:txBody>
          </p:sp>
          <p:sp>
            <p:nvSpPr>
              <p:cNvPr id="15524" name="WordArt 1188">
                <a:extLst>
                  <a:ext uri="{FF2B5EF4-FFF2-40B4-BE49-F238E27FC236}">
                    <a16:creationId xmlns:a16="http://schemas.microsoft.com/office/drawing/2014/main" id="{7D70E495-E86C-4D53-9F04-E7C989F0DB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54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西原町</a:t>
                </a:r>
              </a:p>
            </p:txBody>
          </p:sp>
        </p:grpSp>
        <p:grpSp>
          <p:nvGrpSpPr>
            <p:cNvPr id="15525" name="Group 1189">
              <a:extLst>
                <a:ext uri="{FF2B5EF4-FFF2-40B4-BE49-F238E27FC236}">
                  <a16:creationId xmlns:a16="http://schemas.microsoft.com/office/drawing/2014/main" id="{B3CD3317-CEDB-4013-8708-A385D22024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33" y="5490"/>
              <a:ext cx="141" cy="45"/>
              <a:chOff x="1538" y="2686"/>
              <a:chExt cx="254" cy="81"/>
            </a:xfrm>
          </p:grpSpPr>
          <p:sp>
            <p:nvSpPr>
              <p:cNvPr id="15526" name="WordArt 1190">
                <a:extLst>
                  <a:ext uri="{FF2B5EF4-FFF2-40B4-BE49-F238E27FC236}">
                    <a16:creationId xmlns:a16="http://schemas.microsoft.com/office/drawing/2014/main" id="{D517EEDA-CCA7-4040-A165-3ABE674AD4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68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竹富町</a:t>
                </a:r>
              </a:p>
            </p:txBody>
          </p:sp>
          <p:sp>
            <p:nvSpPr>
              <p:cNvPr id="15527" name="WordArt 1191">
                <a:extLst>
                  <a:ext uri="{FF2B5EF4-FFF2-40B4-BE49-F238E27FC236}">
                    <a16:creationId xmlns:a16="http://schemas.microsoft.com/office/drawing/2014/main" id="{F1806E6D-FEEC-4571-82E0-3E988BDE4D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68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竹富町</a:t>
                </a:r>
              </a:p>
            </p:txBody>
          </p:sp>
        </p:grpSp>
        <p:grpSp>
          <p:nvGrpSpPr>
            <p:cNvPr id="15528" name="Group 1192">
              <a:extLst>
                <a:ext uri="{FF2B5EF4-FFF2-40B4-BE49-F238E27FC236}">
                  <a16:creationId xmlns:a16="http://schemas.microsoft.com/office/drawing/2014/main" id="{F7B6B4B5-E843-493C-B972-EECB46F140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28" y="1465"/>
              <a:ext cx="93" cy="49"/>
              <a:chOff x="1536" y="2913"/>
              <a:chExt cx="169" cy="89"/>
            </a:xfrm>
          </p:grpSpPr>
          <p:sp>
            <p:nvSpPr>
              <p:cNvPr id="15529" name="WordArt 1193">
                <a:extLst>
                  <a:ext uri="{FF2B5EF4-FFF2-40B4-BE49-F238E27FC236}">
                    <a16:creationId xmlns:a16="http://schemas.microsoft.com/office/drawing/2014/main" id="{DBF004A4-FA04-4DFE-9776-6A812A9523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2913"/>
                <a:ext cx="169" cy="88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東村</a:t>
                </a:r>
              </a:p>
            </p:txBody>
          </p:sp>
          <p:sp>
            <p:nvSpPr>
              <p:cNvPr id="15530" name="WordArt 1194">
                <a:extLst>
                  <a:ext uri="{FF2B5EF4-FFF2-40B4-BE49-F238E27FC236}">
                    <a16:creationId xmlns:a16="http://schemas.microsoft.com/office/drawing/2014/main" id="{B8FE364E-4AA3-4D4C-B7DB-AFD046CB34A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2914"/>
                <a:ext cx="169" cy="8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東村</a:t>
                </a:r>
              </a:p>
            </p:txBody>
          </p:sp>
        </p:grpSp>
        <p:grpSp>
          <p:nvGrpSpPr>
            <p:cNvPr id="15531" name="Group 1195">
              <a:extLst>
                <a:ext uri="{FF2B5EF4-FFF2-40B4-BE49-F238E27FC236}">
                  <a16:creationId xmlns:a16="http://schemas.microsoft.com/office/drawing/2014/main" id="{6AC1752B-7553-4545-B400-EA5CEDE41A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2003"/>
              <a:ext cx="189" cy="45"/>
              <a:chOff x="2899" y="1325"/>
              <a:chExt cx="340" cy="81"/>
            </a:xfrm>
          </p:grpSpPr>
          <p:sp>
            <p:nvSpPr>
              <p:cNvPr id="15532" name="WordArt 1196">
                <a:extLst>
                  <a:ext uri="{FF2B5EF4-FFF2-40B4-BE49-F238E27FC236}">
                    <a16:creationId xmlns:a16="http://schemas.microsoft.com/office/drawing/2014/main" id="{CEBFD69A-64AD-42F3-A1F4-CB92471E2C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32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宜野座村</a:t>
                </a:r>
              </a:p>
            </p:txBody>
          </p:sp>
          <p:sp>
            <p:nvSpPr>
              <p:cNvPr id="15533" name="WordArt 1197">
                <a:extLst>
                  <a:ext uri="{FF2B5EF4-FFF2-40B4-BE49-F238E27FC236}">
                    <a16:creationId xmlns:a16="http://schemas.microsoft.com/office/drawing/2014/main" id="{19141961-C687-4D60-A721-C4AEC19EF6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32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宜野座村</a:t>
                </a:r>
              </a:p>
            </p:txBody>
          </p:sp>
        </p:grpSp>
        <p:grpSp>
          <p:nvGrpSpPr>
            <p:cNvPr id="15534" name="Group 1198">
              <a:extLst>
                <a:ext uri="{FF2B5EF4-FFF2-40B4-BE49-F238E27FC236}">
                  <a16:creationId xmlns:a16="http://schemas.microsoft.com/office/drawing/2014/main" id="{0B88D6AE-4BA2-4101-A89D-6A7CD9C672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2" y="2440"/>
              <a:ext cx="189" cy="45"/>
              <a:chOff x="2897" y="1485"/>
              <a:chExt cx="340" cy="81"/>
            </a:xfrm>
          </p:grpSpPr>
          <p:sp>
            <p:nvSpPr>
              <p:cNvPr id="15535" name="WordArt 1199">
                <a:extLst>
                  <a:ext uri="{FF2B5EF4-FFF2-40B4-BE49-F238E27FC236}">
                    <a16:creationId xmlns:a16="http://schemas.microsoft.com/office/drawing/2014/main" id="{22F7E984-CAAB-4ADB-B698-B880D45FBF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14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嘉手納町</a:t>
                </a:r>
              </a:p>
            </p:txBody>
          </p:sp>
          <p:sp>
            <p:nvSpPr>
              <p:cNvPr id="15536" name="WordArt 1200">
                <a:extLst>
                  <a:ext uri="{FF2B5EF4-FFF2-40B4-BE49-F238E27FC236}">
                    <a16:creationId xmlns:a16="http://schemas.microsoft.com/office/drawing/2014/main" id="{8708A2B1-5733-4ED8-B17C-2CA7104C23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148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嘉手納町</a:t>
                </a:r>
              </a:p>
            </p:txBody>
          </p:sp>
        </p:grpSp>
        <p:grpSp>
          <p:nvGrpSpPr>
            <p:cNvPr id="15537" name="Group 1201">
              <a:extLst>
                <a:ext uri="{FF2B5EF4-FFF2-40B4-BE49-F238E27FC236}">
                  <a16:creationId xmlns:a16="http://schemas.microsoft.com/office/drawing/2014/main" id="{907CE3EA-B621-4991-A367-60B35167FB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2627"/>
              <a:ext cx="189" cy="45"/>
              <a:chOff x="2898" y="1632"/>
              <a:chExt cx="340" cy="81"/>
            </a:xfrm>
          </p:grpSpPr>
          <p:sp>
            <p:nvSpPr>
              <p:cNvPr id="15538" name="WordArt 1202">
                <a:extLst>
                  <a:ext uri="{FF2B5EF4-FFF2-40B4-BE49-F238E27FC236}">
                    <a16:creationId xmlns:a16="http://schemas.microsoft.com/office/drawing/2014/main" id="{E6B0329C-B6F0-464A-A705-F96334B31E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163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北中城村</a:t>
                </a:r>
              </a:p>
            </p:txBody>
          </p:sp>
          <p:sp>
            <p:nvSpPr>
              <p:cNvPr id="15539" name="WordArt 1203">
                <a:extLst>
                  <a:ext uri="{FF2B5EF4-FFF2-40B4-BE49-F238E27FC236}">
                    <a16:creationId xmlns:a16="http://schemas.microsoft.com/office/drawing/2014/main" id="{554F2F86-D32C-4B06-8CA7-BEBD15C2862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163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北中城村</a:t>
                </a:r>
              </a:p>
            </p:txBody>
          </p:sp>
        </p:grpSp>
        <p:grpSp>
          <p:nvGrpSpPr>
            <p:cNvPr id="15540" name="Group 1204">
              <a:extLst>
                <a:ext uri="{FF2B5EF4-FFF2-40B4-BE49-F238E27FC236}">
                  <a16:creationId xmlns:a16="http://schemas.microsoft.com/office/drawing/2014/main" id="{C917D265-A5DA-4B9C-B145-AEC3D9EEB6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54" y="2967"/>
              <a:ext cx="189" cy="45"/>
              <a:chOff x="2446" y="1925"/>
              <a:chExt cx="340" cy="81"/>
            </a:xfrm>
          </p:grpSpPr>
          <p:sp>
            <p:nvSpPr>
              <p:cNvPr id="15541" name="WordArt 1205">
                <a:extLst>
                  <a:ext uri="{FF2B5EF4-FFF2-40B4-BE49-F238E27FC236}">
                    <a16:creationId xmlns:a16="http://schemas.microsoft.com/office/drawing/2014/main" id="{D1D8D9F9-1651-4FC3-ACED-98EA6512E7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92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南風原町</a:t>
                </a:r>
              </a:p>
            </p:txBody>
          </p:sp>
          <p:sp>
            <p:nvSpPr>
              <p:cNvPr id="15542" name="WordArt 1206">
                <a:extLst>
                  <a:ext uri="{FF2B5EF4-FFF2-40B4-BE49-F238E27FC236}">
                    <a16:creationId xmlns:a16="http://schemas.microsoft.com/office/drawing/2014/main" id="{CC1EDBC3-307A-47BD-9946-EF018B3A82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92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南風原町</a:t>
                </a:r>
              </a:p>
            </p:txBody>
          </p:sp>
        </p:grpSp>
        <p:grpSp>
          <p:nvGrpSpPr>
            <p:cNvPr id="15543" name="Group 1207">
              <a:extLst>
                <a:ext uri="{FF2B5EF4-FFF2-40B4-BE49-F238E27FC236}">
                  <a16:creationId xmlns:a16="http://schemas.microsoft.com/office/drawing/2014/main" id="{BA07C5B4-A578-4287-A169-534D9D8B45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0" y="2939"/>
              <a:ext cx="189" cy="45"/>
              <a:chOff x="2444" y="2085"/>
              <a:chExt cx="340" cy="81"/>
            </a:xfrm>
          </p:grpSpPr>
          <p:sp>
            <p:nvSpPr>
              <p:cNvPr id="15544" name="WordArt 1208">
                <a:extLst>
                  <a:ext uri="{FF2B5EF4-FFF2-40B4-BE49-F238E27FC236}">
                    <a16:creationId xmlns:a16="http://schemas.microsoft.com/office/drawing/2014/main" id="{7E128290-6DAD-495C-9F2E-137570E9DA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20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座間味村</a:t>
                </a:r>
              </a:p>
            </p:txBody>
          </p:sp>
          <p:sp>
            <p:nvSpPr>
              <p:cNvPr id="15545" name="WordArt 1209">
                <a:extLst>
                  <a:ext uri="{FF2B5EF4-FFF2-40B4-BE49-F238E27FC236}">
                    <a16:creationId xmlns:a16="http://schemas.microsoft.com/office/drawing/2014/main" id="{E4DBE75A-E86A-4503-8171-3895D93969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208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座間味村</a:t>
                </a:r>
              </a:p>
            </p:txBody>
          </p:sp>
        </p:grpSp>
        <p:grpSp>
          <p:nvGrpSpPr>
            <p:cNvPr id="15546" name="Group 1210">
              <a:extLst>
                <a:ext uri="{FF2B5EF4-FFF2-40B4-BE49-F238E27FC236}">
                  <a16:creationId xmlns:a16="http://schemas.microsoft.com/office/drawing/2014/main" id="{5DF456F8-25BE-4407-9181-E5BC97307A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8" y="2485"/>
              <a:ext cx="189" cy="45"/>
              <a:chOff x="2445" y="2232"/>
              <a:chExt cx="340" cy="81"/>
            </a:xfrm>
          </p:grpSpPr>
          <p:sp>
            <p:nvSpPr>
              <p:cNvPr id="15547" name="WordArt 1211">
                <a:extLst>
                  <a:ext uri="{FF2B5EF4-FFF2-40B4-BE49-F238E27FC236}">
                    <a16:creationId xmlns:a16="http://schemas.microsoft.com/office/drawing/2014/main" id="{985AE9D5-D03B-40E7-83E9-051DF2447EA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223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渡名喜村</a:t>
                </a:r>
              </a:p>
            </p:txBody>
          </p:sp>
          <p:sp>
            <p:nvSpPr>
              <p:cNvPr id="15548" name="WordArt 1212">
                <a:extLst>
                  <a:ext uri="{FF2B5EF4-FFF2-40B4-BE49-F238E27FC236}">
                    <a16:creationId xmlns:a16="http://schemas.microsoft.com/office/drawing/2014/main" id="{5E4275DE-D0B1-4A62-8544-70E0BBD556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223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渡名喜村</a:t>
                </a:r>
              </a:p>
            </p:txBody>
          </p:sp>
        </p:grpSp>
        <p:grpSp>
          <p:nvGrpSpPr>
            <p:cNvPr id="15549" name="Group 1213">
              <a:extLst>
                <a:ext uri="{FF2B5EF4-FFF2-40B4-BE49-F238E27FC236}">
                  <a16:creationId xmlns:a16="http://schemas.microsoft.com/office/drawing/2014/main" id="{2E834CCC-8314-4BEE-80F0-30AA4D2E5F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55" y="3052"/>
              <a:ext cx="189" cy="45"/>
              <a:chOff x="2899" y="1892"/>
              <a:chExt cx="340" cy="81"/>
            </a:xfrm>
          </p:grpSpPr>
          <p:sp>
            <p:nvSpPr>
              <p:cNvPr id="15550" name="WordArt 1214">
                <a:extLst>
                  <a:ext uri="{FF2B5EF4-FFF2-40B4-BE49-F238E27FC236}">
                    <a16:creationId xmlns:a16="http://schemas.microsoft.com/office/drawing/2014/main" id="{35196680-A665-4CE8-9498-224CD0FBDF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89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南大東村</a:t>
                </a:r>
              </a:p>
            </p:txBody>
          </p:sp>
          <p:sp>
            <p:nvSpPr>
              <p:cNvPr id="15551" name="WordArt 1215">
                <a:extLst>
                  <a:ext uri="{FF2B5EF4-FFF2-40B4-BE49-F238E27FC236}">
                    <a16:creationId xmlns:a16="http://schemas.microsoft.com/office/drawing/2014/main" id="{7C6E7D66-A8BD-45A1-BBB5-EBD5C84532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89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南大東村</a:t>
                </a:r>
              </a:p>
            </p:txBody>
          </p:sp>
        </p:grpSp>
        <p:grpSp>
          <p:nvGrpSpPr>
            <p:cNvPr id="15552" name="Group 1216">
              <a:extLst>
                <a:ext uri="{FF2B5EF4-FFF2-40B4-BE49-F238E27FC236}">
                  <a16:creationId xmlns:a16="http://schemas.microsoft.com/office/drawing/2014/main" id="{D7955C1C-F226-4FFC-90C9-5A71F3C4D1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69" y="2826"/>
              <a:ext cx="189" cy="45"/>
              <a:chOff x="2897" y="2052"/>
              <a:chExt cx="340" cy="81"/>
            </a:xfrm>
          </p:grpSpPr>
          <p:sp>
            <p:nvSpPr>
              <p:cNvPr id="15553" name="WordArt 1217">
                <a:extLst>
                  <a:ext uri="{FF2B5EF4-FFF2-40B4-BE49-F238E27FC236}">
                    <a16:creationId xmlns:a16="http://schemas.microsoft.com/office/drawing/2014/main" id="{85DF2F9F-0979-4B98-8113-7A6DB1021E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205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北大東村</a:t>
                </a:r>
              </a:p>
            </p:txBody>
          </p:sp>
          <p:sp>
            <p:nvSpPr>
              <p:cNvPr id="15554" name="WordArt 1218">
                <a:extLst>
                  <a:ext uri="{FF2B5EF4-FFF2-40B4-BE49-F238E27FC236}">
                    <a16:creationId xmlns:a16="http://schemas.microsoft.com/office/drawing/2014/main" id="{DC9B1D5C-AFB5-46F7-A9CF-E2B3463209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205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北大東村</a:t>
                </a:r>
              </a:p>
            </p:txBody>
          </p:sp>
        </p:grpSp>
        <p:grpSp>
          <p:nvGrpSpPr>
            <p:cNvPr id="15555" name="Group 1219">
              <a:extLst>
                <a:ext uri="{FF2B5EF4-FFF2-40B4-BE49-F238E27FC236}">
                  <a16:creationId xmlns:a16="http://schemas.microsoft.com/office/drawing/2014/main" id="{E7798A14-0881-4C4D-90B9-450401065C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189"/>
              <a:ext cx="189" cy="45"/>
              <a:chOff x="2898" y="2199"/>
              <a:chExt cx="340" cy="81"/>
            </a:xfrm>
          </p:grpSpPr>
          <p:sp>
            <p:nvSpPr>
              <p:cNvPr id="15556" name="WordArt 1220">
                <a:extLst>
                  <a:ext uri="{FF2B5EF4-FFF2-40B4-BE49-F238E27FC236}">
                    <a16:creationId xmlns:a16="http://schemas.microsoft.com/office/drawing/2014/main" id="{14C7E138-76E7-41DC-AB8A-5E4FF1F175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219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伊平屋村</a:t>
                </a:r>
              </a:p>
            </p:txBody>
          </p:sp>
          <p:sp>
            <p:nvSpPr>
              <p:cNvPr id="15557" name="WordArt 1221">
                <a:extLst>
                  <a:ext uri="{FF2B5EF4-FFF2-40B4-BE49-F238E27FC236}">
                    <a16:creationId xmlns:a16="http://schemas.microsoft.com/office/drawing/2014/main" id="{E00F52BA-1370-4332-B266-E862DA7F6C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220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伊平屋村</a:t>
                </a:r>
              </a:p>
            </p:txBody>
          </p:sp>
        </p:grpSp>
        <p:grpSp>
          <p:nvGrpSpPr>
            <p:cNvPr id="15558" name="Group 1222">
              <a:extLst>
                <a:ext uri="{FF2B5EF4-FFF2-40B4-BE49-F238E27FC236}">
                  <a16:creationId xmlns:a16="http://schemas.microsoft.com/office/drawing/2014/main" id="{00D3495A-AFD0-48DA-93A3-2CD845BED2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8" y="586"/>
              <a:ext cx="189" cy="45"/>
              <a:chOff x="2417" y="2459"/>
              <a:chExt cx="340" cy="81"/>
            </a:xfrm>
          </p:grpSpPr>
          <p:sp>
            <p:nvSpPr>
              <p:cNvPr id="15559" name="WordArt 1223">
                <a:extLst>
                  <a:ext uri="{FF2B5EF4-FFF2-40B4-BE49-F238E27FC236}">
                    <a16:creationId xmlns:a16="http://schemas.microsoft.com/office/drawing/2014/main" id="{27BC18EE-4116-4BB3-ADB3-BEAB514658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7" y="245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伊是名村</a:t>
                </a:r>
              </a:p>
            </p:txBody>
          </p:sp>
          <p:sp>
            <p:nvSpPr>
              <p:cNvPr id="15560" name="WordArt 1224">
                <a:extLst>
                  <a:ext uri="{FF2B5EF4-FFF2-40B4-BE49-F238E27FC236}">
                    <a16:creationId xmlns:a16="http://schemas.microsoft.com/office/drawing/2014/main" id="{7F561BD1-3B61-4F7E-91E1-ADE52A55BF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7" y="246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伊是名村</a:t>
                </a:r>
              </a:p>
            </p:txBody>
          </p:sp>
        </p:grpSp>
        <p:grpSp>
          <p:nvGrpSpPr>
            <p:cNvPr id="15561" name="Group 1225">
              <a:extLst>
                <a:ext uri="{FF2B5EF4-FFF2-40B4-BE49-F238E27FC236}">
                  <a16:creationId xmlns:a16="http://schemas.microsoft.com/office/drawing/2014/main" id="{DA8FB5E7-AA9C-4E68-9353-D376EC0C85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6" y="3194"/>
              <a:ext cx="189" cy="45"/>
              <a:chOff x="2415" y="2619"/>
              <a:chExt cx="340" cy="81"/>
            </a:xfrm>
          </p:grpSpPr>
          <p:sp>
            <p:nvSpPr>
              <p:cNvPr id="15562" name="WordArt 1226">
                <a:extLst>
                  <a:ext uri="{FF2B5EF4-FFF2-40B4-BE49-F238E27FC236}">
                    <a16:creationId xmlns:a16="http://schemas.microsoft.com/office/drawing/2014/main" id="{B04878C0-7EA0-4D4C-BACF-BC57633C10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5" y="261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八重瀬町</a:t>
                </a:r>
              </a:p>
            </p:txBody>
          </p:sp>
          <p:sp>
            <p:nvSpPr>
              <p:cNvPr id="15563" name="WordArt 1227">
                <a:extLst>
                  <a:ext uri="{FF2B5EF4-FFF2-40B4-BE49-F238E27FC236}">
                    <a16:creationId xmlns:a16="http://schemas.microsoft.com/office/drawing/2014/main" id="{1B8CCA27-B084-41CC-9541-53EDE1B4BBC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5" y="262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八重瀬町</a:t>
                </a:r>
              </a:p>
            </p:txBody>
          </p:sp>
        </p:grpSp>
        <p:grpSp>
          <p:nvGrpSpPr>
            <p:cNvPr id="15564" name="Group 1228">
              <a:extLst>
                <a:ext uri="{FF2B5EF4-FFF2-40B4-BE49-F238E27FC236}">
                  <a16:creationId xmlns:a16="http://schemas.microsoft.com/office/drawing/2014/main" id="{4A510360-EDD8-450B-8EB0-778817D4DB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7" y="4498"/>
              <a:ext cx="189" cy="45"/>
              <a:chOff x="2416" y="2766"/>
              <a:chExt cx="340" cy="81"/>
            </a:xfrm>
          </p:grpSpPr>
          <p:sp>
            <p:nvSpPr>
              <p:cNvPr id="15565" name="WordArt 1229">
                <a:extLst>
                  <a:ext uri="{FF2B5EF4-FFF2-40B4-BE49-F238E27FC236}">
                    <a16:creationId xmlns:a16="http://schemas.microsoft.com/office/drawing/2014/main" id="{D9A835C4-4700-42A3-ABAB-1B95DF1F7F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6" y="276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多良間村</a:t>
                </a:r>
              </a:p>
            </p:txBody>
          </p:sp>
          <p:sp>
            <p:nvSpPr>
              <p:cNvPr id="15566" name="WordArt 1230">
                <a:extLst>
                  <a:ext uri="{FF2B5EF4-FFF2-40B4-BE49-F238E27FC236}">
                    <a16:creationId xmlns:a16="http://schemas.microsoft.com/office/drawing/2014/main" id="{57AD6989-0655-416D-9118-4A18C8A4A2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6" y="276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多良間村</a:t>
                </a:r>
              </a:p>
            </p:txBody>
          </p:sp>
        </p:grpSp>
        <p:grpSp>
          <p:nvGrpSpPr>
            <p:cNvPr id="15567" name="Group 1231">
              <a:extLst>
                <a:ext uri="{FF2B5EF4-FFF2-40B4-BE49-F238E27FC236}">
                  <a16:creationId xmlns:a16="http://schemas.microsoft.com/office/drawing/2014/main" id="{DB977B7B-08F9-406F-9574-D47F68D0A9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1" y="2400"/>
              <a:ext cx="189" cy="45"/>
              <a:chOff x="2868" y="2586"/>
              <a:chExt cx="340" cy="81"/>
            </a:xfrm>
          </p:grpSpPr>
          <p:sp>
            <p:nvSpPr>
              <p:cNvPr id="15568" name="WordArt 1232">
                <a:extLst>
                  <a:ext uri="{FF2B5EF4-FFF2-40B4-BE49-F238E27FC236}">
                    <a16:creationId xmlns:a16="http://schemas.microsoft.com/office/drawing/2014/main" id="{D00DAE28-AACB-4CB8-A88F-0B256D3A57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8" y="258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久米島町</a:t>
                </a:r>
              </a:p>
            </p:txBody>
          </p:sp>
          <p:sp>
            <p:nvSpPr>
              <p:cNvPr id="15569" name="WordArt 1233">
                <a:extLst>
                  <a:ext uri="{FF2B5EF4-FFF2-40B4-BE49-F238E27FC236}">
                    <a16:creationId xmlns:a16="http://schemas.microsoft.com/office/drawing/2014/main" id="{26F4880C-E495-4EB3-8D64-EA0AF99812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8" y="258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久米島町</a:t>
                </a:r>
              </a:p>
            </p:txBody>
          </p:sp>
        </p:grpSp>
        <p:grpSp>
          <p:nvGrpSpPr>
            <p:cNvPr id="15570" name="Group 1234">
              <a:extLst>
                <a:ext uri="{FF2B5EF4-FFF2-40B4-BE49-F238E27FC236}">
                  <a16:creationId xmlns:a16="http://schemas.microsoft.com/office/drawing/2014/main" id="{DA6FAC1B-FCA7-4D7E-A68B-1124D064C4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" y="5632"/>
              <a:ext cx="189" cy="45"/>
              <a:chOff x="2869" y="2733"/>
              <a:chExt cx="340" cy="81"/>
            </a:xfrm>
          </p:grpSpPr>
          <p:sp>
            <p:nvSpPr>
              <p:cNvPr id="15571" name="WordArt 1235">
                <a:extLst>
                  <a:ext uri="{FF2B5EF4-FFF2-40B4-BE49-F238E27FC236}">
                    <a16:creationId xmlns:a16="http://schemas.microsoft.com/office/drawing/2014/main" id="{BF76B1C6-3271-4555-8467-D8F11FAEC1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9" y="273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与那国町</a:t>
                </a:r>
              </a:p>
            </p:txBody>
          </p:sp>
          <p:sp>
            <p:nvSpPr>
              <p:cNvPr id="15572" name="WordArt 1236">
                <a:extLst>
                  <a:ext uri="{FF2B5EF4-FFF2-40B4-BE49-F238E27FC236}">
                    <a16:creationId xmlns:a16="http://schemas.microsoft.com/office/drawing/2014/main" id="{5157D67C-1F58-44DE-8FBE-FA77D91738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9" y="273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与那国町</a:t>
                </a:r>
              </a:p>
            </p:txBody>
          </p:sp>
        </p:grpSp>
        <p:grpSp>
          <p:nvGrpSpPr>
            <p:cNvPr id="15573" name="Group 1237">
              <a:extLst>
                <a:ext uri="{FF2B5EF4-FFF2-40B4-BE49-F238E27FC236}">
                  <a16:creationId xmlns:a16="http://schemas.microsoft.com/office/drawing/2014/main" id="{FAC8875D-B278-41A7-BE39-51722D6649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2440"/>
              <a:ext cx="140" cy="45"/>
              <a:chOff x="4301" y="1436"/>
              <a:chExt cx="140" cy="45"/>
            </a:xfrm>
          </p:grpSpPr>
          <p:sp>
            <p:nvSpPr>
              <p:cNvPr id="15574" name="WordArt 1238">
                <a:extLst>
                  <a:ext uri="{FF2B5EF4-FFF2-40B4-BE49-F238E27FC236}">
                    <a16:creationId xmlns:a16="http://schemas.microsoft.com/office/drawing/2014/main" id="{30E0B5D8-4D04-47D3-9096-25616F684F0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01" y="1436"/>
                <a:ext cx="140" cy="4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沖縄市</a:t>
                </a:r>
              </a:p>
            </p:txBody>
          </p:sp>
          <p:sp>
            <p:nvSpPr>
              <p:cNvPr id="15575" name="WordArt 1239">
                <a:extLst>
                  <a:ext uri="{FF2B5EF4-FFF2-40B4-BE49-F238E27FC236}">
                    <a16:creationId xmlns:a16="http://schemas.microsoft.com/office/drawing/2014/main" id="{C4CAC3CD-4B10-40AD-9EA6-B5E0F2EE15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01" y="1437"/>
                <a:ext cx="140" cy="4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沖縄市</a:t>
                </a: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27" name="Group 315">
            <a:extLst>
              <a:ext uri="{FF2B5EF4-FFF2-40B4-BE49-F238E27FC236}">
                <a16:creationId xmlns:a16="http://schemas.microsoft.com/office/drawing/2014/main" id="{FFF91E6A-1684-4CB9-BBAA-B64963D410BE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120650"/>
            <a:ext cx="10080625" cy="9180513"/>
            <a:chOff x="630" y="76"/>
            <a:chExt cx="6350" cy="5783"/>
          </a:xfrm>
        </p:grpSpPr>
        <p:sp>
          <p:nvSpPr>
            <p:cNvPr id="13446" name="Rectangle 134">
              <a:extLst>
                <a:ext uri="{FF2B5EF4-FFF2-40B4-BE49-F238E27FC236}">
                  <a16:creationId xmlns:a16="http://schemas.microsoft.com/office/drawing/2014/main" id="{2EBC16ED-ADBD-4D10-9B27-2184461B38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2344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9" name="Freeform 137">
              <a:extLst>
                <a:ext uri="{FF2B5EF4-FFF2-40B4-BE49-F238E27FC236}">
                  <a16:creationId xmlns:a16="http://schemas.microsoft.com/office/drawing/2014/main" id="{C04BCC37-716D-409F-BD60-1849B1E82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2797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227 w 227"/>
                <a:gd name="T3" fmla="*/ 227 h 227"/>
                <a:gd name="T4" fmla="*/ 0 w 227"/>
                <a:gd name="T5" fmla="*/ 227 h 227"/>
                <a:gd name="T6" fmla="*/ 0 w 227"/>
                <a:gd name="T7" fmla="*/ 114 h 227"/>
                <a:gd name="T8" fmla="*/ 114 w 227"/>
                <a:gd name="T9" fmla="*/ 114 h 227"/>
                <a:gd name="T10" fmla="*/ 114 w 227"/>
                <a:gd name="T11" fmla="*/ 0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22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0" name="Rectangle 138">
              <a:extLst>
                <a:ext uri="{FF2B5EF4-FFF2-40B4-BE49-F238E27FC236}">
                  <a16:creationId xmlns:a16="http://schemas.microsoft.com/office/drawing/2014/main" id="{89806B1D-397B-4503-A4DD-07FD47929E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2911"/>
              <a:ext cx="113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1" name="Rectangle 139">
              <a:extLst>
                <a:ext uri="{FF2B5EF4-FFF2-40B4-BE49-F238E27FC236}">
                  <a16:creationId xmlns:a16="http://schemas.microsoft.com/office/drawing/2014/main" id="{62ABAA63-9D69-4FC8-8C83-1A3BD2E56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4385"/>
              <a:ext cx="11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2" name="Rectangle 140">
              <a:extLst>
                <a:ext uri="{FF2B5EF4-FFF2-40B4-BE49-F238E27FC236}">
                  <a16:creationId xmlns:a16="http://schemas.microsoft.com/office/drawing/2014/main" id="{CE64054A-D21A-4E8A-9A8B-2B0015645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4158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3" name="Freeform 141">
              <a:extLst>
                <a:ext uri="{FF2B5EF4-FFF2-40B4-BE49-F238E27FC236}">
                  <a16:creationId xmlns:a16="http://schemas.microsoft.com/office/drawing/2014/main" id="{6F66102D-7714-4DDE-802E-47491BF97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4612"/>
              <a:ext cx="794" cy="907"/>
            </a:xfrm>
            <a:custGeom>
              <a:avLst/>
              <a:gdLst>
                <a:gd name="T0" fmla="*/ 227 w 794"/>
                <a:gd name="T1" fmla="*/ 907 h 907"/>
                <a:gd name="T2" fmla="*/ 567 w 794"/>
                <a:gd name="T3" fmla="*/ 907 h 907"/>
                <a:gd name="T4" fmla="*/ 567 w 794"/>
                <a:gd name="T5" fmla="*/ 453 h 907"/>
                <a:gd name="T6" fmla="*/ 680 w 794"/>
                <a:gd name="T7" fmla="*/ 453 h 907"/>
                <a:gd name="T8" fmla="*/ 680 w 794"/>
                <a:gd name="T9" fmla="*/ 340 h 907"/>
                <a:gd name="T10" fmla="*/ 794 w 794"/>
                <a:gd name="T11" fmla="*/ 340 h 907"/>
                <a:gd name="T12" fmla="*/ 794 w 794"/>
                <a:gd name="T13" fmla="*/ 0 h 907"/>
                <a:gd name="T14" fmla="*/ 680 w 794"/>
                <a:gd name="T15" fmla="*/ 0 h 907"/>
                <a:gd name="T16" fmla="*/ 680 w 794"/>
                <a:gd name="T17" fmla="*/ 226 h 907"/>
                <a:gd name="T18" fmla="*/ 567 w 794"/>
                <a:gd name="T19" fmla="*/ 226 h 907"/>
                <a:gd name="T20" fmla="*/ 567 w 794"/>
                <a:gd name="T21" fmla="*/ 340 h 907"/>
                <a:gd name="T22" fmla="*/ 454 w 794"/>
                <a:gd name="T23" fmla="*/ 340 h 907"/>
                <a:gd name="T24" fmla="*/ 454 w 794"/>
                <a:gd name="T25" fmla="*/ 567 h 907"/>
                <a:gd name="T26" fmla="*/ 227 w 794"/>
                <a:gd name="T27" fmla="*/ 567 h 907"/>
                <a:gd name="T28" fmla="*/ 227 w 794"/>
                <a:gd name="T29" fmla="*/ 453 h 907"/>
                <a:gd name="T30" fmla="*/ 113 w 794"/>
                <a:gd name="T31" fmla="*/ 453 h 907"/>
                <a:gd name="T32" fmla="*/ 113 w 794"/>
                <a:gd name="T33" fmla="*/ 567 h 907"/>
                <a:gd name="T34" fmla="*/ 0 w 794"/>
                <a:gd name="T35" fmla="*/ 567 h 907"/>
                <a:gd name="T36" fmla="*/ 0 w 794"/>
                <a:gd name="T37" fmla="*/ 680 h 907"/>
                <a:gd name="T38" fmla="*/ 227 w 794"/>
                <a:gd name="T39" fmla="*/ 680 h 907"/>
                <a:gd name="T40" fmla="*/ 227 w 794"/>
                <a:gd name="T4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907">
                  <a:moveTo>
                    <a:pt x="227" y="907"/>
                  </a:moveTo>
                  <a:lnTo>
                    <a:pt x="567" y="907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226"/>
                  </a:lnTo>
                  <a:lnTo>
                    <a:pt x="567" y="226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227" y="680"/>
                  </a:lnTo>
                  <a:lnTo>
                    <a:pt x="227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4" name="Freeform 142">
              <a:extLst>
                <a:ext uri="{FF2B5EF4-FFF2-40B4-BE49-F238E27FC236}">
                  <a16:creationId xmlns:a16="http://schemas.microsoft.com/office/drawing/2014/main" id="{A0C3A8EA-DBA3-47B2-9189-392FB6E1B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5179"/>
              <a:ext cx="794" cy="567"/>
            </a:xfrm>
            <a:custGeom>
              <a:avLst/>
              <a:gdLst>
                <a:gd name="T0" fmla="*/ 680 w 794"/>
                <a:gd name="T1" fmla="*/ 567 h 567"/>
                <a:gd name="T2" fmla="*/ 0 w 794"/>
                <a:gd name="T3" fmla="*/ 567 h 567"/>
                <a:gd name="T4" fmla="*/ 0 w 794"/>
                <a:gd name="T5" fmla="*/ 340 h 567"/>
                <a:gd name="T6" fmla="*/ 113 w 794"/>
                <a:gd name="T7" fmla="*/ 340 h 567"/>
                <a:gd name="T8" fmla="*/ 113 w 794"/>
                <a:gd name="T9" fmla="*/ 226 h 567"/>
                <a:gd name="T10" fmla="*/ 227 w 794"/>
                <a:gd name="T11" fmla="*/ 226 h 567"/>
                <a:gd name="T12" fmla="*/ 227 w 794"/>
                <a:gd name="T13" fmla="*/ 113 h 567"/>
                <a:gd name="T14" fmla="*/ 340 w 794"/>
                <a:gd name="T15" fmla="*/ 113 h 567"/>
                <a:gd name="T16" fmla="*/ 340 w 794"/>
                <a:gd name="T17" fmla="*/ 0 h 567"/>
                <a:gd name="T18" fmla="*/ 454 w 794"/>
                <a:gd name="T19" fmla="*/ 0 h 567"/>
                <a:gd name="T20" fmla="*/ 454 w 794"/>
                <a:gd name="T21" fmla="*/ 113 h 567"/>
                <a:gd name="T22" fmla="*/ 680 w 794"/>
                <a:gd name="T23" fmla="*/ 113 h 567"/>
                <a:gd name="T24" fmla="*/ 680 w 794"/>
                <a:gd name="T25" fmla="*/ 226 h 567"/>
                <a:gd name="T26" fmla="*/ 794 w 794"/>
                <a:gd name="T27" fmla="*/ 226 h 567"/>
                <a:gd name="T28" fmla="*/ 794 w 794"/>
                <a:gd name="T29" fmla="*/ 340 h 567"/>
                <a:gd name="T30" fmla="*/ 794 w 794"/>
                <a:gd name="T31" fmla="*/ 453 h 567"/>
                <a:gd name="T32" fmla="*/ 680 w 794"/>
                <a:gd name="T33" fmla="*/ 453 h 567"/>
                <a:gd name="T34" fmla="*/ 680 w 794"/>
                <a:gd name="T3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4" h="567">
                  <a:moveTo>
                    <a:pt x="680" y="567"/>
                  </a:moveTo>
                  <a:lnTo>
                    <a:pt x="0" y="56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794" y="226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680" y="453"/>
                  </a:lnTo>
                  <a:lnTo>
                    <a:pt x="68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5" name="Rectangle 143">
              <a:extLst>
                <a:ext uri="{FF2B5EF4-FFF2-40B4-BE49-F238E27FC236}">
                  <a16:creationId xmlns:a16="http://schemas.microsoft.com/office/drawing/2014/main" id="{48114C34-7EB4-41B1-A3D7-20BA1D3EFC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5519"/>
              <a:ext cx="113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6" name="Rectangle 144">
              <a:extLst>
                <a:ext uri="{FF2B5EF4-FFF2-40B4-BE49-F238E27FC236}">
                  <a16:creationId xmlns:a16="http://schemas.microsoft.com/office/drawing/2014/main" id="{CD4FA95E-9FFD-400A-9B35-621D7D614F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5405"/>
              <a:ext cx="113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7" name="Rectangle 145">
              <a:extLst>
                <a:ext uri="{FF2B5EF4-FFF2-40B4-BE49-F238E27FC236}">
                  <a16:creationId xmlns:a16="http://schemas.microsoft.com/office/drawing/2014/main" id="{2829F892-3828-4C2E-A689-9E4F14A07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5746"/>
              <a:ext cx="113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8" name="Freeform 146">
              <a:extLst>
                <a:ext uri="{FF2B5EF4-FFF2-40B4-BE49-F238E27FC236}">
                  <a16:creationId xmlns:a16="http://schemas.microsoft.com/office/drawing/2014/main" id="{791EEFA5-B24A-4F73-A679-A7A03E165E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3818"/>
              <a:ext cx="340" cy="227"/>
            </a:xfrm>
            <a:custGeom>
              <a:avLst/>
              <a:gdLst>
                <a:gd name="T0" fmla="*/ 113 w 340"/>
                <a:gd name="T1" fmla="*/ 0 h 227"/>
                <a:gd name="T2" fmla="*/ 113 w 340"/>
                <a:gd name="T3" fmla="*/ 113 h 227"/>
                <a:gd name="T4" fmla="*/ 0 w 340"/>
                <a:gd name="T5" fmla="*/ 113 h 227"/>
                <a:gd name="T6" fmla="*/ 0 w 340"/>
                <a:gd name="T7" fmla="*/ 227 h 227"/>
                <a:gd name="T8" fmla="*/ 340 w 340"/>
                <a:gd name="T9" fmla="*/ 227 h 227"/>
                <a:gd name="T10" fmla="*/ 340 w 340"/>
                <a:gd name="T11" fmla="*/ 113 h 227"/>
                <a:gd name="T12" fmla="*/ 227 w 340"/>
                <a:gd name="T13" fmla="*/ 113 h 227"/>
                <a:gd name="T14" fmla="*/ 227 w 340"/>
                <a:gd name="T15" fmla="*/ 0 h 227"/>
                <a:gd name="T16" fmla="*/ 113 w 34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9" name="Rectangle 147">
              <a:extLst>
                <a:ext uri="{FF2B5EF4-FFF2-40B4-BE49-F238E27FC236}">
                  <a16:creationId xmlns:a16="http://schemas.microsoft.com/office/drawing/2014/main" id="{8C2F54B4-0D19-4C13-A572-241990F004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3591"/>
              <a:ext cx="113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1" name="Freeform 149">
              <a:extLst>
                <a:ext uri="{FF2B5EF4-FFF2-40B4-BE49-F238E27FC236}">
                  <a16:creationId xmlns:a16="http://schemas.microsoft.com/office/drawing/2014/main" id="{066491E5-9F83-4E38-BBEC-932AD93A8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3704"/>
              <a:ext cx="680" cy="681"/>
            </a:xfrm>
            <a:custGeom>
              <a:avLst/>
              <a:gdLst>
                <a:gd name="T0" fmla="*/ 680 w 680"/>
                <a:gd name="T1" fmla="*/ 567 h 681"/>
                <a:gd name="T2" fmla="*/ 340 w 680"/>
                <a:gd name="T3" fmla="*/ 567 h 681"/>
                <a:gd name="T4" fmla="*/ 340 w 680"/>
                <a:gd name="T5" fmla="*/ 681 h 681"/>
                <a:gd name="T6" fmla="*/ 113 w 680"/>
                <a:gd name="T7" fmla="*/ 681 h 681"/>
                <a:gd name="T8" fmla="*/ 0 w 680"/>
                <a:gd name="T9" fmla="*/ 681 h 681"/>
                <a:gd name="T10" fmla="*/ 0 w 680"/>
                <a:gd name="T11" fmla="*/ 567 h 681"/>
                <a:gd name="T12" fmla="*/ 113 w 680"/>
                <a:gd name="T13" fmla="*/ 567 h 681"/>
                <a:gd name="T14" fmla="*/ 113 w 680"/>
                <a:gd name="T15" fmla="*/ 227 h 681"/>
                <a:gd name="T16" fmla="*/ 113 w 680"/>
                <a:gd name="T17" fmla="*/ 0 h 681"/>
                <a:gd name="T18" fmla="*/ 227 w 680"/>
                <a:gd name="T19" fmla="*/ 0 h 681"/>
                <a:gd name="T20" fmla="*/ 227 w 680"/>
                <a:gd name="T21" fmla="*/ 227 h 681"/>
                <a:gd name="T22" fmla="*/ 340 w 680"/>
                <a:gd name="T23" fmla="*/ 227 h 681"/>
                <a:gd name="T24" fmla="*/ 340 w 680"/>
                <a:gd name="T25" fmla="*/ 341 h 681"/>
                <a:gd name="T26" fmla="*/ 454 w 680"/>
                <a:gd name="T27" fmla="*/ 341 h 681"/>
                <a:gd name="T28" fmla="*/ 454 w 680"/>
                <a:gd name="T29" fmla="*/ 454 h 681"/>
                <a:gd name="T30" fmla="*/ 680 w 680"/>
                <a:gd name="T31" fmla="*/ 454 h 681"/>
                <a:gd name="T32" fmla="*/ 680 w 680"/>
                <a:gd name="T33" fmla="*/ 56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681">
                  <a:moveTo>
                    <a:pt x="680" y="567"/>
                  </a:moveTo>
                  <a:lnTo>
                    <a:pt x="340" y="567"/>
                  </a:lnTo>
                  <a:lnTo>
                    <a:pt x="340" y="681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454" y="341"/>
                  </a:lnTo>
                  <a:lnTo>
                    <a:pt x="454" y="454"/>
                  </a:lnTo>
                  <a:lnTo>
                    <a:pt x="680" y="454"/>
                  </a:lnTo>
                  <a:lnTo>
                    <a:pt x="68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2" name="Rectangle 150">
              <a:extLst>
                <a:ext uri="{FF2B5EF4-FFF2-40B4-BE49-F238E27FC236}">
                  <a16:creationId xmlns:a16="http://schemas.microsoft.com/office/drawing/2014/main" id="{7E94C97D-EDD1-435F-8CE8-9B16BE03C1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0" y="3024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3" name="Rectangle 151">
              <a:extLst>
                <a:ext uri="{FF2B5EF4-FFF2-40B4-BE49-F238E27FC236}">
                  <a16:creationId xmlns:a16="http://schemas.microsoft.com/office/drawing/2014/main" id="{8DE107DF-CB67-40A0-A43F-CF93E86D4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4" y="2911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4" name="Rectangle 152">
              <a:extLst>
                <a:ext uri="{FF2B5EF4-FFF2-40B4-BE49-F238E27FC236}">
                  <a16:creationId xmlns:a16="http://schemas.microsoft.com/office/drawing/2014/main" id="{875BDE01-9F7E-463A-9F52-E67F6808E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1210"/>
              <a:ext cx="226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5" name="Freeform 153">
              <a:extLst>
                <a:ext uri="{FF2B5EF4-FFF2-40B4-BE49-F238E27FC236}">
                  <a16:creationId xmlns:a16="http://schemas.microsoft.com/office/drawing/2014/main" id="{F11D5A33-E36A-4763-A067-5C2792BC9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1323"/>
              <a:ext cx="227" cy="340"/>
            </a:xfrm>
            <a:custGeom>
              <a:avLst/>
              <a:gdLst>
                <a:gd name="T0" fmla="*/ 113 w 227"/>
                <a:gd name="T1" fmla="*/ 0 h 340"/>
                <a:gd name="T2" fmla="*/ 113 w 227"/>
                <a:gd name="T3" fmla="*/ 113 h 340"/>
                <a:gd name="T4" fmla="*/ 227 w 227"/>
                <a:gd name="T5" fmla="*/ 113 h 340"/>
                <a:gd name="T6" fmla="*/ 227 w 227"/>
                <a:gd name="T7" fmla="*/ 227 h 340"/>
                <a:gd name="T8" fmla="*/ 113 w 227"/>
                <a:gd name="T9" fmla="*/ 227 h 340"/>
                <a:gd name="T10" fmla="*/ 113 w 227"/>
                <a:gd name="T11" fmla="*/ 340 h 340"/>
                <a:gd name="T12" fmla="*/ 0 w 227"/>
                <a:gd name="T13" fmla="*/ 340 h 340"/>
                <a:gd name="T14" fmla="*/ 0 w 227"/>
                <a:gd name="T15" fmla="*/ 0 h 340"/>
                <a:gd name="T16" fmla="*/ 113 w 22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0">
                  <a:moveTo>
                    <a:pt x="113" y="0"/>
                  </a:moveTo>
                  <a:lnTo>
                    <a:pt x="113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6" name="Freeform 154">
              <a:extLst>
                <a:ext uri="{FF2B5EF4-FFF2-40B4-BE49-F238E27FC236}">
                  <a16:creationId xmlns:a16="http://schemas.microsoft.com/office/drawing/2014/main" id="{554C3ECF-F965-480B-B307-5193E81DB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323"/>
              <a:ext cx="340" cy="227"/>
            </a:xfrm>
            <a:custGeom>
              <a:avLst/>
              <a:gdLst>
                <a:gd name="T0" fmla="*/ 0 w 340"/>
                <a:gd name="T1" fmla="*/ 0 h 227"/>
                <a:gd name="T2" fmla="*/ 340 w 340"/>
                <a:gd name="T3" fmla="*/ 0 h 227"/>
                <a:gd name="T4" fmla="*/ 340 w 340"/>
                <a:gd name="T5" fmla="*/ 113 h 227"/>
                <a:gd name="T6" fmla="*/ 227 w 340"/>
                <a:gd name="T7" fmla="*/ 113 h 227"/>
                <a:gd name="T8" fmla="*/ 227 w 340"/>
                <a:gd name="T9" fmla="*/ 227 h 227"/>
                <a:gd name="T10" fmla="*/ 114 w 340"/>
                <a:gd name="T11" fmla="*/ 227 h 227"/>
                <a:gd name="T12" fmla="*/ 114 w 340"/>
                <a:gd name="T13" fmla="*/ 113 h 227"/>
                <a:gd name="T14" fmla="*/ 0 w 340"/>
                <a:gd name="T15" fmla="*/ 113 h 227"/>
                <a:gd name="T16" fmla="*/ 0 w 34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0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7" name="Freeform 155">
              <a:extLst>
                <a:ext uri="{FF2B5EF4-FFF2-40B4-BE49-F238E27FC236}">
                  <a16:creationId xmlns:a16="http://schemas.microsoft.com/office/drawing/2014/main" id="{7A6B6254-CA33-4EFB-B02B-3DAA389C9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550"/>
              <a:ext cx="681" cy="453"/>
            </a:xfrm>
            <a:custGeom>
              <a:avLst/>
              <a:gdLst>
                <a:gd name="T0" fmla="*/ 0 w 681"/>
                <a:gd name="T1" fmla="*/ 0 h 453"/>
                <a:gd name="T2" fmla="*/ 454 w 681"/>
                <a:gd name="T3" fmla="*/ 0 h 453"/>
                <a:gd name="T4" fmla="*/ 454 w 681"/>
                <a:gd name="T5" fmla="*/ 113 h 453"/>
                <a:gd name="T6" fmla="*/ 681 w 681"/>
                <a:gd name="T7" fmla="*/ 113 h 453"/>
                <a:gd name="T8" fmla="*/ 681 w 681"/>
                <a:gd name="T9" fmla="*/ 340 h 453"/>
                <a:gd name="T10" fmla="*/ 454 w 681"/>
                <a:gd name="T11" fmla="*/ 340 h 453"/>
                <a:gd name="T12" fmla="*/ 454 w 681"/>
                <a:gd name="T13" fmla="*/ 453 h 453"/>
                <a:gd name="T14" fmla="*/ 227 w 681"/>
                <a:gd name="T15" fmla="*/ 453 h 453"/>
                <a:gd name="T16" fmla="*/ 227 w 681"/>
                <a:gd name="T17" fmla="*/ 340 h 453"/>
                <a:gd name="T18" fmla="*/ 114 w 681"/>
                <a:gd name="T19" fmla="*/ 340 h 453"/>
                <a:gd name="T20" fmla="*/ 114 w 681"/>
                <a:gd name="T21" fmla="*/ 227 h 453"/>
                <a:gd name="T22" fmla="*/ 227 w 681"/>
                <a:gd name="T23" fmla="*/ 227 h 453"/>
                <a:gd name="T24" fmla="*/ 227 w 681"/>
                <a:gd name="T25" fmla="*/ 113 h 453"/>
                <a:gd name="T26" fmla="*/ 0 w 681"/>
                <a:gd name="T27" fmla="*/ 113 h 453"/>
                <a:gd name="T28" fmla="*/ 0 w 681"/>
                <a:gd name="T2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1" h="453">
                  <a:moveTo>
                    <a:pt x="0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681" y="113"/>
                  </a:lnTo>
                  <a:lnTo>
                    <a:pt x="681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8" name="Freeform 156">
              <a:extLst>
                <a:ext uri="{FF2B5EF4-FFF2-40B4-BE49-F238E27FC236}">
                  <a16:creationId xmlns:a16="http://schemas.microsoft.com/office/drawing/2014/main" id="{CC88D7CD-A8CF-4019-AE5B-DA30BDA0C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1323"/>
              <a:ext cx="454" cy="340"/>
            </a:xfrm>
            <a:custGeom>
              <a:avLst/>
              <a:gdLst>
                <a:gd name="T0" fmla="*/ 0 w 454"/>
                <a:gd name="T1" fmla="*/ 340 h 340"/>
                <a:gd name="T2" fmla="*/ 0 w 454"/>
                <a:gd name="T3" fmla="*/ 227 h 340"/>
                <a:gd name="T4" fmla="*/ 227 w 454"/>
                <a:gd name="T5" fmla="*/ 227 h 340"/>
                <a:gd name="T6" fmla="*/ 227 w 454"/>
                <a:gd name="T7" fmla="*/ 113 h 340"/>
                <a:gd name="T8" fmla="*/ 340 w 454"/>
                <a:gd name="T9" fmla="*/ 113 h 340"/>
                <a:gd name="T10" fmla="*/ 340 w 454"/>
                <a:gd name="T11" fmla="*/ 0 h 340"/>
                <a:gd name="T12" fmla="*/ 454 w 454"/>
                <a:gd name="T13" fmla="*/ 0 h 340"/>
                <a:gd name="T14" fmla="*/ 454 w 454"/>
                <a:gd name="T15" fmla="*/ 227 h 340"/>
                <a:gd name="T16" fmla="*/ 340 w 454"/>
                <a:gd name="T17" fmla="*/ 227 h 340"/>
                <a:gd name="T18" fmla="*/ 340 w 454"/>
                <a:gd name="T19" fmla="*/ 340 h 340"/>
                <a:gd name="T20" fmla="*/ 0 w 454"/>
                <a:gd name="T2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0">
                  <a:moveTo>
                    <a:pt x="0" y="34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9" name="Freeform 157">
              <a:extLst>
                <a:ext uri="{FF2B5EF4-FFF2-40B4-BE49-F238E27FC236}">
                  <a16:creationId xmlns:a16="http://schemas.microsoft.com/office/drawing/2014/main" id="{95DEC8F8-513F-4BD7-8D88-BBA141BD9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1323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340 w 340"/>
                <a:gd name="T3" fmla="*/ 227 h 340"/>
                <a:gd name="T4" fmla="*/ 113 w 340"/>
                <a:gd name="T5" fmla="*/ 227 h 340"/>
                <a:gd name="T6" fmla="*/ 113 w 340"/>
                <a:gd name="T7" fmla="*/ 340 h 340"/>
                <a:gd name="T8" fmla="*/ 0 w 340"/>
                <a:gd name="T9" fmla="*/ 340 h 340"/>
                <a:gd name="T10" fmla="*/ 0 w 340"/>
                <a:gd name="T11" fmla="*/ 113 h 340"/>
                <a:gd name="T12" fmla="*/ 113 w 340"/>
                <a:gd name="T13" fmla="*/ 113 h 340"/>
                <a:gd name="T14" fmla="*/ 113 w 340"/>
                <a:gd name="T15" fmla="*/ 0 h 340"/>
                <a:gd name="T16" fmla="*/ 340 w 34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34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0" name="Freeform 158">
              <a:extLst>
                <a:ext uri="{FF2B5EF4-FFF2-40B4-BE49-F238E27FC236}">
                  <a16:creationId xmlns:a16="http://schemas.microsoft.com/office/drawing/2014/main" id="{EFBECA2E-DF0A-4451-9024-02CD90386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756"/>
              <a:ext cx="567" cy="680"/>
            </a:xfrm>
            <a:custGeom>
              <a:avLst/>
              <a:gdLst>
                <a:gd name="T0" fmla="*/ 0 w 567"/>
                <a:gd name="T1" fmla="*/ 567 h 680"/>
                <a:gd name="T2" fmla="*/ 113 w 567"/>
                <a:gd name="T3" fmla="*/ 567 h 680"/>
                <a:gd name="T4" fmla="*/ 113 w 567"/>
                <a:gd name="T5" fmla="*/ 680 h 680"/>
                <a:gd name="T6" fmla="*/ 226 w 567"/>
                <a:gd name="T7" fmla="*/ 680 h 680"/>
                <a:gd name="T8" fmla="*/ 226 w 567"/>
                <a:gd name="T9" fmla="*/ 567 h 680"/>
                <a:gd name="T10" fmla="*/ 340 w 567"/>
                <a:gd name="T11" fmla="*/ 567 h 680"/>
                <a:gd name="T12" fmla="*/ 340 w 567"/>
                <a:gd name="T13" fmla="*/ 680 h 680"/>
                <a:gd name="T14" fmla="*/ 453 w 567"/>
                <a:gd name="T15" fmla="*/ 680 h 680"/>
                <a:gd name="T16" fmla="*/ 453 w 567"/>
                <a:gd name="T17" fmla="*/ 454 h 680"/>
                <a:gd name="T18" fmla="*/ 567 w 567"/>
                <a:gd name="T19" fmla="*/ 454 h 680"/>
                <a:gd name="T20" fmla="*/ 567 w 567"/>
                <a:gd name="T21" fmla="*/ 227 h 680"/>
                <a:gd name="T22" fmla="*/ 453 w 567"/>
                <a:gd name="T23" fmla="*/ 227 h 680"/>
                <a:gd name="T24" fmla="*/ 453 w 567"/>
                <a:gd name="T25" fmla="*/ 113 h 680"/>
                <a:gd name="T26" fmla="*/ 340 w 567"/>
                <a:gd name="T27" fmla="*/ 113 h 680"/>
                <a:gd name="T28" fmla="*/ 340 w 567"/>
                <a:gd name="T29" fmla="*/ 0 h 680"/>
                <a:gd name="T30" fmla="*/ 226 w 567"/>
                <a:gd name="T31" fmla="*/ 0 h 680"/>
                <a:gd name="T32" fmla="*/ 226 w 567"/>
                <a:gd name="T33" fmla="*/ 340 h 680"/>
                <a:gd name="T34" fmla="*/ 113 w 567"/>
                <a:gd name="T35" fmla="*/ 340 h 680"/>
                <a:gd name="T36" fmla="*/ 113 w 567"/>
                <a:gd name="T37" fmla="*/ 454 h 680"/>
                <a:gd name="T38" fmla="*/ 0 w 567"/>
                <a:gd name="T39" fmla="*/ 454 h 680"/>
                <a:gd name="T40" fmla="*/ 0 w 567"/>
                <a:gd name="T41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680">
                  <a:moveTo>
                    <a:pt x="0" y="567"/>
                  </a:moveTo>
                  <a:lnTo>
                    <a:pt x="113" y="567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6" y="0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1" name="Freeform 159">
              <a:extLst>
                <a:ext uri="{FF2B5EF4-FFF2-40B4-BE49-F238E27FC236}">
                  <a16:creationId xmlns:a16="http://schemas.microsoft.com/office/drawing/2014/main" id="{5FD16893-514B-4920-80FA-7343EA017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76"/>
              <a:ext cx="340" cy="340"/>
            </a:xfrm>
            <a:custGeom>
              <a:avLst/>
              <a:gdLst>
                <a:gd name="T0" fmla="*/ 227 w 340"/>
                <a:gd name="T1" fmla="*/ 0 h 340"/>
                <a:gd name="T2" fmla="*/ 227 w 340"/>
                <a:gd name="T3" fmla="*/ 113 h 340"/>
                <a:gd name="T4" fmla="*/ 114 w 340"/>
                <a:gd name="T5" fmla="*/ 113 h 340"/>
                <a:gd name="T6" fmla="*/ 114 w 340"/>
                <a:gd name="T7" fmla="*/ 226 h 340"/>
                <a:gd name="T8" fmla="*/ 0 w 340"/>
                <a:gd name="T9" fmla="*/ 226 h 340"/>
                <a:gd name="T10" fmla="*/ 0 w 340"/>
                <a:gd name="T11" fmla="*/ 340 h 340"/>
                <a:gd name="T12" fmla="*/ 227 w 340"/>
                <a:gd name="T13" fmla="*/ 340 h 340"/>
                <a:gd name="T14" fmla="*/ 227 w 340"/>
                <a:gd name="T15" fmla="*/ 226 h 340"/>
                <a:gd name="T16" fmla="*/ 340 w 340"/>
                <a:gd name="T17" fmla="*/ 226 h 340"/>
                <a:gd name="T18" fmla="*/ 340 w 340"/>
                <a:gd name="T19" fmla="*/ 0 h 340"/>
                <a:gd name="T20" fmla="*/ 227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227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2" name="Rectangle 160">
              <a:extLst>
                <a:ext uri="{FF2B5EF4-FFF2-40B4-BE49-F238E27FC236}">
                  <a16:creationId xmlns:a16="http://schemas.microsoft.com/office/drawing/2014/main" id="{66B7E08B-8E18-417A-9EC4-6EF9A7BE88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529"/>
              <a:ext cx="114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3" name="Rectangle 161">
              <a:extLst>
                <a:ext uri="{FF2B5EF4-FFF2-40B4-BE49-F238E27FC236}">
                  <a16:creationId xmlns:a16="http://schemas.microsoft.com/office/drawing/2014/main" id="{83097C44-2EE2-4103-94F6-E77A09F58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1663"/>
              <a:ext cx="113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4" name="Freeform 162">
              <a:extLst>
                <a:ext uri="{FF2B5EF4-FFF2-40B4-BE49-F238E27FC236}">
                  <a16:creationId xmlns:a16="http://schemas.microsoft.com/office/drawing/2014/main" id="{07527A97-7E6D-4C5A-97E1-62D126D2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2344"/>
              <a:ext cx="340" cy="340"/>
            </a:xfrm>
            <a:custGeom>
              <a:avLst/>
              <a:gdLst>
                <a:gd name="T0" fmla="*/ 0 w 340"/>
                <a:gd name="T1" fmla="*/ 0 h 340"/>
                <a:gd name="T2" fmla="*/ 340 w 340"/>
                <a:gd name="T3" fmla="*/ 0 h 340"/>
                <a:gd name="T4" fmla="*/ 340 w 340"/>
                <a:gd name="T5" fmla="*/ 340 h 340"/>
                <a:gd name="T6" fmla="*/ 227 w 340"/>
                <a:gd name="T7" fmla="*/ 340 h 340"/>
                <a:gd name="T8" fmla="*/ 227 w 340"/>
                <a:gd name="T9" fmla="*/ 226 h 340"/>
                <a:gd name="T10" fmla="*/ 113 w 340"/>
                <a:gd name="T11" fmla="*/ 226 h 340"/>
                <a:gd name="T12" fmla="*/ 113 w 340"/>
                <a:gd name="T13" fmla="*/ 113 h 340"/>
                <a:gd name="T14" fmla="*/ 0 w 340"/>
                <a:gd name="T15" fmla="*/ 113 h 340"/>
                <a:gd name="T16" fmla="*/ 0 w 34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0" y="0"/>
                  </a:moveTo>
                  <a:lnTo>
                    <a:pt x="340" y="0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5" name="Freeform 163">
              <a:extLst>
                <a:ext uri="{FF2B5EF4-FFF2-40B4-BE49-F238E27FC236}">
                  <a16:creationId xmlns:a16="http://schemas.microsoft.com/office/drawing/2014/main" id="{B5D89385-4656-4D62-AA9B-2384C980F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1890"/>
              <a:ext cx="113" cy="227"/>
            </a:xfrm>
            <a:custGeom>
              <a:avLst/>
              <a:gdLst>
                <a:gd name="T0" fmla="*/ 0 w 113"/>
                <a:gd name="T1" fmla="*/ 0 h 227"/>
                <a:gd name="T2" fmla="*/ 0 w 113"/>
                <a:gd name="T3" fmla="*/ 227 h 227"/>
                <a:gd name="T4" fmla="*/ 113 w 113"/>
                <a:gd name="T5" fmla="*/ 227 h 227"/>
                <a:gd name="T6" fmla="*/ 113 w 113"/>
                <a:gd name="T7" fmla="*/ 0 h 227"/>
                <a:gd name="T8" fmla="*/ 0 w 11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27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6" name="Freeform 164">
              <a:extLst>
                <a:ext uri="{FF2B5EF4-FFF2-40B4-BE49-F238E27FC236}">
                  <a16:creationId xmlns:a16="http://schemas.microsoft.com/office/drawing/2014/main" id="{19EACC60-5D4B-4B16-A8E3-8809C3457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3137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227 w 227"/>
                <a:gd name="T7" fmla="*/ 227 h 227"/>
                <a:gd name="T8" fmla="*/ 227 w 2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7" name="Rectangle 165">
              <a:extLst>
                <a:ext uri="{FF2B5EF4-FFF2-40B4-BE49-F238E27FC236}">
                  <a16:creationId xmlns:a16="http://schemas.microsoft.com/office/drawing/2014/main" id="{615EACF0-A697-46E3-A437-590E522E21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3024"/>
              <a:ext cx="11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8" name="Freeform 166">
              <a:extLst>
                <a:ext uri="{FF2B5EF4-FFF2-40B4-BE49-F238E27FC236}">
                  <a16:creationId xmlns:a16="http://schemas.microsoft.com/office/drawing/2014/main" id="{44199A6F-29A8-4CFA-A7C2-80554DD3C0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024"/>
              <a:ext cx="226" cy="227"/>
            </a:xfrm>
            <a:custGeom>
              <a:avLst/>
              <a:gdLst>
                <a:gd name="T0" fmla="*/ 226 w 226"/>
                <a:gd name="T1" fmla="*/ 0 h 227"/>
                <a:gd name="T2" fmla="*/ 0 w 226"/>
                <a:gd name="T3" fmla="*/ 0 h 227"/>
                <a:gd name="T4" fmla="*/ 0 w 226"/>
                <a:gd name="T5" fmla="*/ 227 h 227"/>
                <a:gd name="T6" fmla="*/ 113 w 226"/>
                <a:gd name="T7" fmla="*/ 227 h 227"/>
                <a:gd name="T8" fmla="*/ 113 w 226"/>
                <a:gd name="T9" fmla="*/ 113 h 227"/>
                <a:gd name="T10" fmla="*/ 226 w 226"/>
                <a:gd name="T11" fmla="*/ 113 h 227"/>
                <a:gd name="T12" fmla="*/ 226 w 226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227">
                  <a:moveTo>
                    <a:pt x="226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9" name="Rectangle 167">
              <a:extLst>
                <a:ext uri="{FF2B5EF4-FFF2-40B4-BE49-F238E27FC236}">
                  <a16:creationId xmlns:a16="http://schemas.microsoft.com/office/drawing/2014/main" id="{0A63C14D-4660-42A5-A67E-FEED2820FF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911"/>
              <a:ext cx="113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0" name="Rectangle 168">
              <a:extLst>
                <a:ext uri="{FF2B5EF4-FFF2-40B4-BE49-F238E27FC236}">
                  <a16:creationId xmlns:a16="http://schemas.microsoft.com/office/drawing/2014/main" id="{CBA2EA7B-1A92-40FD-8F9C-2B1188F591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797"/>
              <a:ext cx="113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2" name="Rectangle 170">
              <a:extLst>
                <a:ext uri="{FF2B5EF4-FFF2-40B4-BE49-F238E27FC236}">
                  <a16:creationId xmlns:a16="http://schemas.microsoft.com/office/drawing/2014/main" id="{45E4FE31-26D7-442B-8F44-3E17C4BF1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2570"/>
              <a:ext cx="113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3" name="Rectangle 171">
              <a:extLst>
                <a:ext uri="{FF2B5EF4-FFF2-40B4-BE49-F238E27FC236}">
                  <a16:creationId xmlns:a16="http://schemas.microsoft.com/office/drawing/2014/main" id="{8ECF93CF-0F88-445F-8D1A-5C899704E6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2684"/>
              <a:ext cx="113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4" name="Rectangle 172">
              <a:extLst>
                <a:ext uri="{FF2B5EF4-FFF2-40B4-BE49-F238E27FC236}">
                  <a16:creationId xmlns:a16="http://schemas.microsoft.com/office/drawing/2014/main" id="{5817FE44-D21D-48B1-8DF1-FF7093DD7A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2684"/>
              <a:ext cx="227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5" name="Rectangle 173">
              <a:extLst>
                <a:ext uri="{FF2B5EF4-FFF2-40B4-BE49-F238E27FC236}">
                  <a16:creationId xmlns:a16="http://schemas.microsoft.com/office/drawing/2014/main" id="{E948FAD4-AD1A-4163-AA71-5FE212EF6A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570"/>
              <a:ext cx="113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6" name="Rectangle 174">
              <a:extLst>
                <a:ext uri="{FF2B5EF4-FFF2-40B4-BE49-F238E27FC236}">
                  <a16:creationId xmlns:a16="http://schemas.microsoft.com/office/drawing/2014/main" id="{41A77C1C-AD48-47E3-8F16-6AE0FCBE9F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2344"/>
              <a:ext cx="113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7" name="Rectangle 175">
              <a:extLst>
                <a:ext uri="{FF2B5EF4-FFF2-40B4-BE49-F238E27FC236}">
                  <a16:creationId xmlns:a16="http://schemas.microsoft.com/office/drawing/2014/main" id="{C96BA835-EA9B-4D80-985B-88AE8E879B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344"/>
              <a:ext cx="113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8" name="Freeform 176">
              <a:extLst>
                <a:ext uri="{FF2B5EF4-FFF2-40B4-BE49-F238E27FC236}">
                  <a16:creationId xmlns:a16="http://schemas.microsoft.com/office/drawing/2014/main" id="{EDF6D962-5E12-4548-AF83-7792D05C4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230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114 w 227"/>
                <a:gd name="T7" fmla="*/ 227 h 227"/>
                <a:gd name="T8" fmla="*/ 114 w 227"/>
                <a:gd name="T9" fmla="*/ 114 h 227"/>
                <a:gd name="T10" fmla="*/ 227 w 227"/>
                <a:gd name="T11" fmla="*/ 114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9" name="Rectangle 177">
              <a:extLst>
                <a:ext uri="{FF2B5EF4-FFF2-40B4-BE49-F238E27FC236}">
                  <a16:creationId xmlns:a16="http://schemas.microsoft.com/office/drawing/2014/main" id="{B729902F-DC4D-4A5A-8434-C8500E3FD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2911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0" name="Rectangle 178">
              <a:extLst>
                <a:ext uri="{FF2B5EF4-FFF2-40B4-BE49-F238E27FC236}">
                  <a16:creationId xmlns:a16="http://schemas.microsoft.com/office/drawing/2014/main" id="{F61A94CC-89D3-4FAB-806E-DEB315985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2797"/>
              <a:ext cx="226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1" name="Rectangle 179">
              <a:extLst>
                <a:ext uri="{FF2B5EF4-FFF2-40B4-BE49-F238E27FC236}">
                  <a16:creationId xmlns:a16="http://schemas.microsoft.com/office/drawing/2014/main" id="{3AE4FB34-5C2A-463B-A93C-4D2ECD069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3024"/>
              <a:ext cx="226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2" name="Rectangle 180">
              <a:extLst>
                <a:ext uri="{FF2B5EF4-FFF2-40B4-BE49-F238E27FC236}">
                  <a16:creationId xmlns:a16="http://schemas.microsoft.com/office/drawing/2014/main" id="{D8660E18-36E0-4111-A8C7-8AA495545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2911"/>
              <a:ext cx="226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4" name="Rectangle 182">
              <a:extLst>
                <a:ext uri="{FF2B5EF4-FFF2-40B4-BE49-F238E27FC236}">
                  <a16:creationId xmlns:a16="http://schemas.microsoft.com/office/drawing/2014/main" id="{6A15737F-C131-4422-A65C-B5A12AB049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2797"/>
              <a:ext cx="113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5" name="Rectangle 183">
              <a:extLst>
                <a:ext uri="{FF2B5EF4-FFF2-40B4-BE49-F238E27FC236}">
                  <a16:creationId xmlns:a16="http://schemas.microsoft.com/office/drawing/2014/main" id="{1BEE66D9-9D16-4BD6-B3CC-900CF92B41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2457"/>
              <a:ext cx="113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6" name="Rectangle 184">
              <a:extLst>
                <a:ext uri="{FF2B5EF4-FFF2-40B4-BE49-F238E27FC236}">
                  <a16:creationId xmlns:a16="http://schemas.microsoft.com/office/drawing/2014/main" id="{BA7927EE-35AE-4614-93A4-D8AB293304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2344"/>
              <a:ext cx="113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7" name="Freeform 185">
              <a:extLst>
                <a:ext uri="{FF2B5EF4-FFF2-40B4-BE49-F238E27FC236}">
                  <a16:creationId xmlns:a16="http://schemas.microsoft.com/office/drawing/2014/main" id="{465E8F21-78BC-46DA-B813-C65A2BF98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2230"/>
              <a:ext cx="454" cy="454"/>
            </a:xfrm>
            <a:custGeom>
              <a:avLst/>
              <a:gdLst>
                <a:gd name="T0" fmla="*/ 454 w 454"/>
                <a:gd name="T1" fmla="*/ 340 h 454"/>
                <a:gd name="T2" fmla="*/ 454 w 454"/>
                <a:gd name="T3" fmla="*/ 454 h 454"/>
                <a:gd name="T4" fmla="*/ 227 w 454"/>
                <a:gd name="T5" fmla="*/ 454 h 454"/>
                <a:gd name="T6" fmla="*/ 227 w 454"/>
                <a:gd name="T7" fmla="*/ 340 h 454"/>
                <a:gd name="T8" fmla="*/ 113 w 454"/>
                <a:gd name="T9" fmla="*/ 340 h 454"/>
                <a:gd name="T10" fmla="*/ 113 w 454"/>
                <a:gd name="T11" fmla="*/ 114 h 454"/>
                <a:gd name="T12" fmla="*/ 0 w 454"/>
                <a:gd name="T13" fmla="*/ 114 h 454"/>
                <a:gd name="T14" fmla="*/ 0 w 454"/>
                <a:gd name="T15" fmla="*/ 0 h 454"/>
                <a:gd name="T16" fmla="*/ 227 w 454"/>
                <a:gd name="T17" fmla="*/ 0 h 454"/>
                <a:gd name="T18" fmla="*/ 227 w 454"/>
                <a:gd name="T19" fmla="*/ 227 h 454"/>
                <a:gd name="T20" fmla="*/ 340 w 454"/>
                <a:gd name="T21" fmla="*/ 227 h 454"/>
                <a:gd name="T22" fmla="*/ 340 w 454"/>
                <a:gd name="T23" fmla="*/ 340 h 454"/>
                <a:gd name="T24" fmla="*/ 454 w 454"/>
                <a:gd name="T25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454">
                  <a:moveTo>
                    <a:pt x="454" y="340"/>
                  </a:moveTo>
                  <a:lnTo>
                    <a:pt x="454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454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8" name="Freeform 186">
              <a:extLst>
                <a:ext uri="{FF2B5EF4-FFF2-40B4-BE49-F238E27FC236}">
                  <a16:creationId xmlns:a16="http://schemas.microsoft.com/office/drawing/2014/main" id="{A49668F5-38C1-4A52-B4EA-851C771E2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003"/>
              <a:ext cx="341" cy="227"/>
            </a:xfrm>
            <a:custGeom>
              <a:avLst/>
              <a:gdLst>
                <a:gd name="T0" fmla="*/ 341 w 341"/>
                <a:gd name="T1" fmla="*/ 0 h 227"/>
                <a:gd name="T2" fmla="*/ 227 w 341"/>
                <a:gd name="T3" fmla="*/ 0 h 227"/>
                <a:gd name="T4" fmla="*/ 227 w 341"/>
                <a:gd name="T5" fmla="*/ 114 h 227"/>
                <a:gd name="T6" fmla="*/ 0 w 341"/>
                <a:gd name="T7" fmla="*/ 114 h 227"/>
                <a:gd name="T8" fmla="*/ 0 w 341"/>
                <a:gd name="T9" fmla="*/ 227 h 227"/>
                <a:gd name="T10" fmla="*/ 341 w 341"/>
                <a:gd name="T11" fmla="*/ 227 h 227"/>
                <a:gd name="T12" fmla="*/ 341 w 341"/>
                <a:gd name="T13" fmla="*/ 114 h 227"/>
                <a:gd name="T14" fmla="*/ 341 w 341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1" h="227">
                  <a:moveTo>
                    <a:pt x="341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341" y="227"/>
                  </a:lnTo>
                  <a:lnTo>
                    <a:pt x="341" y="11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9" name="Freeform 187">
              <a:extLst>
                <a:ext uri="{FF2B5EF4-FFF2-40B4-BE49-F238E27FC236}">
                  <a16:creationId xmlns:a16="http://schemas.microsoft.com/office/drawing/2014/main" id="{55A82BCB-029A-48DA-881F-DCD8851D5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1890"/>
              <a:ext cx="567" cy="340"/>
            </a:xfrm>
            <a:custGeom>
              <a:avLst/>
              <a:gdLst>
                <a:gd name="T0" fmla="*/ 567 w 567"/>
                <a:gd name="T1" fmla="*/ 0 h 340"/>
                <a:gd name="T2" fmla="*/ 340 w 567"/>
                <a:gd name="T3" fmla="*/ 0 h 340"/>
                <a:gd name="T4" fmla="*/ 340 w 567"/>
                <a:gd name="T5" fmla="*/ 113 h 340"/>
                <a:gd name="T6" fmla="*/ 113 w 567"/>
                <a:gd name="T7" fmla="*/ 113 h 340"/>
                <a:gd name="T8" fmla="*/ 113 w 567"/>
                <a:gd name="T9" fmla="*/ 227 h 340"/>
                <a:gd name="T10" fmla="*/ 0 w 567"/>
                <a:gd name="T11" fmla="*/ 227 h 340"/>
                <a:gd name="T12" fmla="*/ 0 w 567"/>
                <a:gd name="T13" fmla="*/ 340 h 340"/>
                <a:gd name="T14" fmla="*/ 226 w 567"/>
                <a:gd name="T15" fmla="*/ 340 h 340"/>
                <a:gd name="T16" fmla="*/ 226 w 567"/>
                <a:gd name="T17" fmla="*/ 227 h 340"/>
                <a:gd name="T18" fmla="*/ 453 w 567"/>
                <a:gd name="T19" fmla="*/ 227 h 340"/>
                <a:gd name="T20" fmla="*/ 453 w 567"/>
                <a:gd name="T21" fmla="*/ 113 h 340"/>
                <a:gd name="T22" fmla="*/ 567 w 567"/>
                <a:gd name="T23" fmla="*/ 113 h 340"/>
                <a:gd name="T24" fmla="*/ 567 w 567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340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26" name="Rectangle 314">
              <a:extLst>
                <a:ext uri="{FF2B5EF4-FFF2-40B4-BE49-F238E27FC236}">
                  <a16:creationId xmlns:a16="http://schemas.microsoft.com/office/drawing/2014/main" id="{D97CA0AE-2BA4-410B-9916-717C147D69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" y="5632"/>
              <a:ext cx="227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28" name="Group 316">
            <a:extLst>
              <a:ext uri="{FF2B5EF4-FFF2-40B4-BE49-F238E27FC236}">
                <a16:creationId xmlns:a16="http://schemas.microsoft.com/office/drawing/2014/main" id="{191E4FF2-BDFC-4F6C-A191-479CE852227E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3225800"/>
            <a:ext cx="10215563" cy="5265738"/>
            <a:chOff x="630" y="2032"/>
            <a:chExt cx="6435" cy="3317"/>
          </a:xfrm>
        </p:grpSpPr>
        <p:sp>
          <p:nvSpPr>
            <p:cNvPr id="13629" name="Freeform 317">
              <a:extLst>
                <a:ext uri="{FF2B5EF4-FFF2-40B4-BE49-F238E27FC236}">
                  <a16:creationId xmlns:a16="http://schemas.microsoft.com/office/drawing/2014/main" id="{7F2D5A2A-59ED-469E-A09E-546C088D2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2032"/>
              <a:ext cx="6407" cy="3317"/>
            </a:xfrm>
            <a:custGeom>
              <a:avLst/>
              <a:gdLst>
                <a:gd name="T0" fmla="*/ 0 w 6407"/>
                <a:gd name="T1" fmla="*/ 3317 h 3317"/>
                <a:gd name="T2" fmla="*/ 3402 w 6407"/>
                <a:gd name="T3" fmla="*/ 1786 h 3317"/>
                <a:gd name="T4" fmla="*/ 5103 w 6407"/>
                <a:gd name="T5" fmla="*/ 1786 h 3317"/>
                <a:gd name="T6" fmla="*/ 6407 w 6407"/>
                <a:gd name="T7" fmla="*/ 0 h 3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7" h="3317">
                  <a:moveTo>
                    <a:pt x="0" y="3317"/>
                  </a:moveTo>
                  <a:lnTo>
                    <a:pt x="3402" y="1786"/>
                  </a:lnTo>
                  <a:lnTo>
                    <a:pt x="5103" y="1786"/>
                  </a:lnTo>
                  <a:lnTo>
                    <a:pt x="6407" y="0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30" name="Freeform 318">
              <a:extLst>
                <a:ext uri="{FF2B5EF4-FFF2-40B4-BE49-F238E27FC236}">
                  <a16:creationId xmlns:a16="http://schemas.microsoft.com/office/drawing/2014/main" id="{9A2F35ED-ADA1-40DB-8ADD-67C9DBC31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3109"/>
              <a:ext cx="822" cy="227"/>
            </a:xfrm>
            <a:custGeom>
              <a:avLst/>
              <a:gdLst>
                <a:gd name="T0" fmla="*/ 0 w 822"/>
                <a:gd name="T1" fmla="*/ 0 h 227"/>
                <a:gd name="T2" fmla="*/ 227 w 822"/>
                <a:gd name="T3" fmla="*/ 227 h 227"/>
                <a:gd name="T4" fmla="*/ 822 w 822"/>
                <a:gd name="T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2" h="227">
                  <a:moveTo>
                    <a:pt x="0" y="0"/>
                  </a:moveTo>
                  <a:lnTo>
                    <a:pt x="227" y="227"/>
                  </a:lnTo>
                  <a:lnTo>
                    <a:pt x="822" y="227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631" name="Group 319">
            <a:extLst>
              <a:ext uri="{FF2B5EF4-FFF2-40B4-BE49-F238E27FC236}">
                <a16:creationId xmlns:a16="http://schemas.microsoft.com/office/drawing/2014/main" id="{005EB71E-EC23-4940-9D24-21C5917782CD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300038"/>
            <a:ext cx="9886950" cy="8712200"/>
            <a:chOff x="630" y="189"/>
            <a:chExt cx="6228" cy="5488"/>
          </a:xfrm>
        </p:grpSpPr>
        <p:grpSp>
          <p:nvGrpSpPr>
            <p:cNvPr id="13632" name="Group 320">
              <a:extLst>
                <a:ext uri="{FF2B5EF4-FFF2-40B4-BE49-F238E27FC236}">
                  <a16:creationId xmlns:a16="http://schemas.microsoft.com/office/drawing/2014/main" id="{F3C805FD-5597-4B5F-A989-C848F1C226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7" y="5264"/>
              <a:ext cx="141" cy="45"/>
              <a:chOff x="1992" y="531"/>
              <a:chExt cx="254" cy="81"/>
            </a:xfrm>
          </p:grpSpPr>
          <p:sp>
            <p:nvSpPr>
              <p:cNvPr id="13633" name="WordArt 321">
                <a:extLst>
                  <a:ext uri="{FF2B5EF4-FFF2-40B4-BE49-F238E27FC236}">
                    <a16:creationId xmlns:a16="http://schemas.microsoft.com/office/drawing/2014/main" id="{B9342821-AF9F-464C-8BFA-EB34287BBC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531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石垣市</a:t>
                </a:r>
              </a:p>
            </p:txBody>
          </p:sp>
          <p:sp>
            <p:nvSpPr>
              <p:cNvPr id="13634" name="WordArt 322">
                <a:extLst>
                  <a:ext uri="{FF2B5EF4-FFF2-40B4-BE49-F238E27FC236}">
                    <a16:creationId xmlns:a16="http://schemas.microsoft.com/office/drawing/2014/main" id="{EA36B073-AEFE-4DFF-BB1A-F276F23BD5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53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石垣市</a:t>
                </a:r>
              </a:p>
            </p:txBody>
          </p:sp>
        </p:grpSp>
        <p:grpSp>
          <p:nvGrpSpPr>
            <p:cNvPr id="13635" name="Group 323">
              <a:extLst>
                <a:ext uri="{FF2B5EF4-FFF2-40B4-BE49-F238E27FC236}">
                  <a16:creationId xmlns:a16="http://schemas.microsoft.com/office/drawing/2014/main" id="{82720F06-004C-42D0-A6B4-DB1341D771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36" y="2372"/>
              <a:ext cx="189" cy="45"/>
              <a:chOff x="3126" y="531"/>
              <a:chExt cx="340" cy="81"/>
            </a:xfrm>
          </p:grpSpPr>
          <p:sp>
            <p:nvSpPr>
              <p:cNvPr id="13636" name="WordArt 324">
                <a:extLst>
                  <a:ext uri="{FF2B5EF4-FFF2-40B4-BE49-F238E27FC236}">
                    <a16:creationId xmlns:a16="http://schemas.microsoft.com/office/drawing/2014/main" id="{62631866-7D97-443E-BD54-8BD8CD3416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6" y="531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うるま市</a:t>
                </a:r>
              </a:p>
            </p:txBody>
          </p:sp>
          <p:sp>
            <p:nvSpPr>
              <p:cNvPr id="13637" name="WordArt 325">
                <a:extLst>
                  <a:ext uri="{FF2B5EF4-FFF2-40B4-BE49-F238E27FC236}">
                    <a16:creationId xmlns:a16="http://schemas.microsoft.com/office/drawing/2014/main" id="{F01B6EAF-BD90-4957-81BD-B37361E120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6" y="532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うるま市</a:t>
                </a:r>
              </a:p>
            </p:txBody>
          </p:sp>
        </p:grpSp>
        <p:grpSp>
          <p:nvGrpSpPr>
            <p:cNvPr id="13638" name="Group 326">
              <a:extLst>
                <a:ext uri="{FF2B5EF4-FFF2-40B4-BE49-F238E27FC236}">
                  <a16:creationId xmlns:a16="http://schemas.microsoft.com/office/drawing/2014/main" id="{78558452-1ED5-4AEF-947A-2F3DBFA344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49" y="2117"/>
              <a:ext cx="141" cy="45"/>
              <a:chOff x="1993" y="678"/>
              <a:chExt cx="254" cy="81"/>
            </a:xfrm>
          </p:grpSpPr>
          <p:sp>
            <p:nvSpPr>
              <p:cNvPr id="13639" name="WordArt 327">
                <a:extLst>
                  <a:ext uri="{FF2B5EF4-FFF2-40B4-BE49-F238E27FC236}">
                    <a16:creationId xmlns:a16="http://schemas.microsoft.com/office/drawing/2014/main" id="{39B7BD89-F04B-4873-8419-FDAB4165214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3" y="67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金武町</a:t>
                </a:r>
              </a:p>
            </p:txBody>
          </p:sp>
          <p:sp>
            <p:nvSpPr>
              <p:cNvPr id="13640" name="WordArt 328">
                <a:extLst>
                  <a:ext uri="{FF2B5EF4-FFF2-40B4-BE49-F238E27FC236}">
                    <a16:creationId xmlns:a16="http://schemas.microsoft.com/office/drawing/2014/main" id="{E40A4F2F-D4E6-4F7F-8313-CBEB298390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3" y="67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金武町</a:t>
                </a:r>
              </a:p>
            </p:txBody>
          </p:sp>
        </p:grpSp>
        <p:grpSp>
          <p:nvGrpSpPr>
            <p:cNvPr id="13641" name="Group 329">
              <a:extLst>
                <a:ext uri="{FF2B5EF4-FFF2-40B4-BE49-F238E27FC236}">
                  <a16:creationId xmlns:a16="http://schemas.microsoft.com/office/drawing/2014/main" id="{BAD93FE8-D3FB-4075-B48A-9395CC8DBE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54" y="2684"/>
              <a:ext cx="189" cy="45"/>
              <a:chOff x="2446" y="678"/>
              <a:chExt cx="340" cy="81"/>
            </a:xfrm>
          </p:grpSpPr>
          <p:sp>
            <p:nvSpPr>
              <p:cNvPr id="13642" name="WordArt 330">
                <a:extLst>
                  <a:ext uri="{FF2B5EF4-FFF2-40B4-BE49-F238E27FC236}">
                    <a16:creationId xmlns:a16="http://schemas.microsoft.com/office/drawing/2014/main" id="{90583A0D-6903-428F-868A-EF85A40F03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67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宜野湾市</a:t>
                </a:r>
              </a:p>
            </p:txBody>
          </p:sp>
          <p:sp>
            <p:nvSpPr>
              <p:cNvPr id="13643" name="WordArt 331">
                <a:extLst>
                  <a:ext uri="{FF2B5EF4-FFF2-40B4-BE49-F238E27FC236}">
                    <a16:creationId xmlns:a16="http://schemas.microsoft.com/office/drawing/2014/main" id="{F439D717-3C4D-4895-AE53-4998CE1DF5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67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宜野湾市</a:t>
                </a:r>
              </a:p>
            </p:txBody>
          </p:sp>
        </p:grpSp>
        <p:grpSp>
          <p:nvGrpSpPr>
            <p:cNvPr id="13644" name="Group 332">
              <a:extLst>
                <a:ext uri="{FF2B5EF4-FFF2-40B4-BE49-F238E27FC236}">
                  <a16:creationId xmlns:a16="http://schemas.microsoft.com/office/drawing/2014/main" id="{67EE17C8-9F15-4679-A70D-F59C523ADB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4" y="1269"/>
              <a:ext cx="141" cy="45"/>
              <a:chOff x="1991" y="838"/>
              <a:chExt cx="254" cy="81"/>
            </a:xfrm>
          </p:grpSpPr>
          <p:sp>
            <p:nvSpPr>
              <p:cNvPr id="13645" name="WordArt 333">
                <a:extLst>
                  <a:ext uri="{FF2B5EF4-FFF2-40B4-BE49-F238E27FC236}">
                    <a16:creationId xmlns:a16="http://schemas.microsoft.com/office/drawing/2014/main" id="{D76F4047-2036-452C-AE49-3BB81AFF21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83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伊江村</a:t>
                </a:r>
              </a:p>
            </p:txBody>
          </p:sp>
          <p:sp>
            <p:nvSpPr>
              <p:cNvPr id="13646" name="WordArt 334">
                <a:extLst>
                  <a:ext uri="{FF2B5EF4-FFF2-40B4-BE49-F238E27FC236}">
                    <a16:creationId xmlns:a16="http://schemas.microsoft.com/office/drawing/2014/main" id="{408F24B8-9BFD-4001-A1C5-D4B5D250B1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8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伊江村</a:t>
                </a:r>
              </a:p>
            </p:txBody>
          </p:sp>
        </p:grpSp>
        <p:grpSp>
          <p:nvGrpSpPr>
            <p:cNvPr id="13647" name="Group 335">
              <a:extLst>
                <a:ext uri="{FF2B5EF4-FFF2-40B4-BE49-F238E27FC236}">
                  <a16:creationId xmlns:a16="http://schemas.microsoft.com/office/drawing/2014/main" id="{34B767A5-731F-4711-B538-466A01217E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4101"/>
              <a:ext cx="189" cy="45"/>
              <a:chOff x="2444" y="838"/>
              <a:chExt cx="340" cy="81"/>
            </a:xfrm>
          </p:grpSpPr>
          <p:sp>
            <p:nvSpPr>
              <p:cNvPr id="13648" name="WordArt 336">
                <a:extLst>
                  <a:ext uri="{FF2B5EF4-FFF2-40B4-BE49-F238E27FC236}">
                    <a16:creationId xmlns:a16="http://schemas.microsoft.com/office/drawing/2014/main" id="{F972AC51-4130-4CE7-AF64-D9BB3041D8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83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宮古島市</a:t>
                </a:r>
              </a:p>
            </p:txBody>
          </p:sp>
          <p:sp>
            <p:nvSpPr>
              <p:cNvPr id="13649" name="WordArt 337">
                <a:extLst>
                  <a:ext uri="{FF2B5EF4-FFF2-40B4-BE49-F238E27FC236}">
                    <a16:creationId xmlns:a16="http://schemas.microsoft.com/office/drawing/2014/main" id="{24CC87DB-F995-4E65-A8D0-8B7C4F4D40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83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宮古島市</a:t>
                </a:r>
              </a:p>
            </p:txBody>
          </p:sp>
        </p:grpSp>
        <p:grpSp>
          <p:nvGrpSpPr>
            <p:cNvPr id="13650" name="Group 338">
              <a:extLst>
                <a:ext uri="{FF2B5EF4-FFF2-40B4-BE49-F238E27FC236}">
                  <a16:creationId xmlns:a16="http://schemas.microsoft.com/office/drawing/2014/main" id="{EEBF0377-940B-4FC9-94CC-8EF011042F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2" y="2344"/>
              <a:ext cx="141" cy="45"/>
              <a:chOff x="1992" y="985"/>
              <a:chExt cx="254" cy="81"/>
            </a:xfrm>
          </p:grpSpPr>
          <p:sp>
            <p:nvSpPr>
              <p:cNvPr id="13651" name="WordArt 339">
                <a:extLst>
                  <a:ext uri="{FF2B5EF4-FFF2-40B4-BE49-F238E27FC236}">
                    <a16:creationId xmlns:a16="http://schemas.microsoft.com/office/drawing/2014/main" id="{42150449-15F1-4FD0-AC7E-B9FC36A436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98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読谷村</a:t>
                </a:r>
              </a:p>
            </p:txBody>
          </p:sp>
          <p:sp>
            <p:nvSpPr>
              <p:cNvPr id="13652" name="WordArt 340">
                <a:extLst>
                  <a:ext uri="{FF2B5EF4-FFF2-40B4-BE49-F238E27FC236}">
                    <a16:creationId xmlns:a16="http://schemas.microsoft.com/office/drawing/2014/main" id="{0C4A84C4-7F28-4F39-8392-A2477D2AD7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98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読谷村</a:t>
                </a:r>
              </a:p>
            </p:txBody>
          </p:sp>
        </p:grpSp>
        <p:grpSp>
          <p:nvGrpSpPr>
            <p:cNvPr id="13653" name="Group 341">
              <a:extLst>
                <a:ext uri="{FF2B5EF4-FFF2-40B4-BE49-F238E27FC236}">
                  <a16:creationId xmlns:a16="http://schemas.microsoft.com/office/drawing/2014/main" id="{23699661-45B0-45AF-82AD-34C3BB01BA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7" y="3052"/>
              <a:ext cx="189" cy="45"/>
              <a:chOff x="2445" y="985"/>
              <a:chExt cx="340" cy="81"/>
            </a:xfrm>
          </p:grpSpPr>
          <p:sp>
            <p:nvSpPr>
              <p:cNvPr id="13654" name="WordArt 342">
                <a:extLst>
                  <a:ext uri="{FF2B5EF4-FFF2-40B4-BE49-F238E27FC236}">
                    <a16:creationId xmlns:a16="http://schemas.microsoft.com/office/drawing/2014/main" id="{3F8AD672-E99D-4C78-A16A-ED45D91381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9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豊見城市</a:t>
                </a:r>
              </a:p>
            </p:txBody>
          </p:sp>
          <p:sp>
            <p:nvSpPr>
              <p:cNvPr id="13655" name="WordArt 343">
                <a:extLst>
                  <a:ext uri="{FF2B5EF4-FFF2-40B4-BE49-F238E27FC236}">
                    <a16:creationId xmlns:a16="http://schemas.microsoft.com/office/drawing/2014/main" id="{14C59CB3-B1F9-446A-83A1-4E25F3A3936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98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豊見城市</a:t>
                </a:r>
              </a:p>
            </p:txBody>
          </p:sp>
        </p:grpSp>
        <p:grpSp>
          <p:nvGrpSpPr>
            <p:cNvPr id="13656" name="Group 344">
              <a:extLst>
                <a:ext uri="{FF2B5EF4-FFF2-40B4-BE49-F238E27FC236}">
                  <a16:creationId xmlns:a16="http://schemas.microsoft.com/office/drawing/2014/main" id="{E2BB4D80-0F27-42AF-881B-6C8982E3D5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45" y="1351"/>
              <a:ext cx="189" cy="45"/>
              <a:chOff x="2445" y="1211"/>
              <a:chExt cx="340" cy="81"/>
            </a:xfrm>
          </p:grpSpPr>
          <p:sp>
            <p:nvSpPr>
              <p:cNvPr id="13657" name="WordArt 345">
                <a:extLst>
                  <a:ext uri="{FF2B5EF4-FFF2-40B4-BE49-F238E27FC236}">
                    <a16:creationId xmlns:a16="http://schemas.microsoft.com/office/drawing/2014/main" id="{0B770AF4-195E-41BD-8E0E-3DC735EBD8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211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大宜味村</a:t>
                </a:r>
              </a:p>
            </p:txBody>
          </p:sp>
          <p:sp>
            <p:nvSpPr>
              <p:cNvPr id="13658" name="WordArt 346">
                <a:extLst>
                  <a:ext uri="{FF2B5EF4-FFF2-40B4-BE49-F238E27FC236}">
                    <a16:creationId xmlns:a16="http://schemas.microsoft.com/office/drawing/2014/main" id="{5792C818-DED5-4093-A21B-DC75374714B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212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大宜味村</a:t>
                </a:r>
              </a:p>
            </p:txBody>
          </p:sp>
        </p:grpSp>
        <p:grpSp>
          <p:nvGrpSpPr>
            <p:cNvPr id="13659" name="Group 347">
              <a:extLst>
                <a:ext uri="{FF2B5EF4-FFF2-40B4-BE49-F238E27FC236}">
                  <a16:creationId xmlns:a16="http://schemas.microsoft.com/office/drawing/2014/main" id="{FF2A3DDB-2BBC-4ED6-971B-AD577FC353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5" y="1380"/>
              <a:ext cx="189" cy="45"/>
              <a:chOff x="2446" y="1358"/>
              <a:chExt cx="340" cy="81"/>
            </a:xfrm>
          </p:grpSpPr>
          <p:sp>
            <p:nvSpPr>
              <p:cNvPr id="13660" name="WordArt 348">
                <a:extLst>
                  <a:ext uri="{FF2B5EF4-FFF2-40B4-BE49-F238E27FC236}">
                    <a16:creationId xmlns:a16="http://schemas.microsoft.com/office/drawing/2014/main" id="{FF65F783-6318-4518-82C6-D2F84C8F8C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35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今帰仁村</a:t>
                </a:r>
              </a:p>
            </p:txBody>
          </p:sp>
          <p:sp>
            <p:nvSpPr>
              <p:cNvPr id="13661" name="WordArt 349">
                <a:extLst>
                  <a:ext uri="{FF2B5EF4-FFF2-40B4-BE49-F238E27FC236}">
                    <a16:creationId xmlns:a16="http://schemas.microsoft.com/office/drawing/2014/main" id="{C3FDF0E7-0096-47AC-8D7B-6F13EB002C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35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今帰仁村</a:t>
                </a:r>
              </a:p>
            </p:txBody>
          </p:sp>
        </p:grpSp>
        <p:grpSp>
          <p:nvGrpSpPr>
            <p:cNvPr id="13662" name="Group 350">
              <a:extLst>
                <a:ext uri="{FF2B5EF4-FFF2-40B4-BE49-F238E27FC236}">
                  <a16:creationId xmlns:a16="http://schemas.microsoft.com/office/drawing/2014/main" id="{0FE9F424-4257-4976-8B17-6B3CBC2590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9" y="2939"/>
              <a:ext cx="187" cy="45"/>
              <a:chOff x="2597" y="1660"/>
              <a:chExt cx="187" cy="45"/>
            </a:xfrm>
          </p:grpSpPr>
          <p:sp>
            <p:nvSpPr>
              <p:cNvPr id="13663" name="WordArt 351">
                <a:extLst>
                  <a:ext uri="{FF2B5EF4-FFF2-40B4-BE49-F238E27FC236}">
                    <a16:creationId xmlns:a16="http://schemas.microsoft.com/office/drawing/2014/main" id="{76B5777F-4080-43B6-A399-363426C71E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97" y="1660"/>
                <a:ext cx="187" cy="4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与那原町</a:t>
                </a:r>
              </a:p>
            </p:txBody>
          </p:sp>
          <p:sp>
            <p:nvSpPr>
              <p:cNvPr id="13664" name="WordArt 352">
                <a:extLst>
                  <a:ext uri="{FF2B5EF4-FFF2-40B4-BE49-F238E27FC236}">
                    <a16:creationId xmlns:a16="http://schemas.microsoft.com/office/drawing/2014/main" id="{851576CC-30EC-44AF-9030-E6CC4A93A1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97" y="1661"/>
                <a:ext cx="187" cy="4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与那原町</a:t>
                </a:r>
              </a:p>
            </p:txBody>
          </p:sp>
        </p:grpSp>
        <p:grpSp>
          <p:nvGrpSpPr>
            <p:cNvPr id="13665" name="Group 353">
              <a:extLst>
                <a:ext uri="{FF2B5EF4-FFF2-40B4-BE49-F238E27FC236}">
                  <a16:creationId xmlns:a16="http://schemas.microsoft.com/office/drawing/2014/main" id="{5E82F444-588D-4763-99BC-CE53FE93B8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0" y="2996"/>
              <a:ext cx="189" cy="45"/>
              <a:chOff x="2445" y="1665"/>
              <a:chExt cx="340" cy="81"/>
            </a:xfrm>
          </p:grpSpPr>
          <p:sp>
            <p:nvSpPr>
              <p:cNvPr id="13666" name="WordArt 354">
                <a:extLst>
                  <a:ext uri="{FF2B5EF4-FFF2-40B4-BE49-F238E27FC236}">
                    <a16:creationId xmlns:a16="http://schemas.microsoft.com/office/drawing/2014/main" id="{33C840F3-6E0D-424C-80F3-41368536C7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66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渡嘉敷村</a:t>
                </a:r>
              </a:p>
            </p:txBody>
          </p:sp>
          <p:sp>
            <p:nvSpPr>
              <p:cNvPr id="13667" name="WordArt 355">
                <a:extLst>
                  <a:ext uri="{FF2B5EF4-FFF2-40B4-BE49-F238E27FC236}">
                    <a16:creationId xmlns:a16="http://schemas.microsoft.com/office/drawing/2014/main" id="{A4ECD484-6008-4F37-944A-4306B2465C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66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渡嘉敷村</a:t>
                </a:r>
              </a:p>
            </p:txBody>
          </p:sp>
        </p:grpSp>
        <p:grpSp>
          <p:nvGrpSpPr>
            <p:cNvPr id="13668" name="Group 356">
              <a:extLst>
                <a:ext uri="{FF2B5EF4-FFF2-40B4-BE49-F238E27FC236}">
                  <a16:creationId xmlns:a16="http://schemas.microsoft.com/office/drawing/2014/main" id="{75B9A0AA-A438-4860-A61A-696F36DCDC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2882"/>
              <a:ext cx="140" cy="45"/>
              <a:chOff x="1537" y="498"/>
              <a:chExt cx="254" cy="81"/>
            </a:xfrm>
          </p:grpSpPr>
          <p:sp>
            <p:nvSpPr>
              <p:cNvPr id="13669" name="WordArt 357">
                <a:extLst>
                  <a:ext uri="{FF2B5EF4-FFF2-40B4-BE49-F238E27FC236}">
                    <a16:creationId xmlns:a16="http://schemas.microsoft.com/office/drawing/2014/main" id="{2CF8193A-5B26-46A5-8DEC-F4F28F7040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49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那覇市</a:t>
                </a:r>
              </a:p>
            </p:txBody>
          </p:sp>
          <p:sp>
            <p:nvSpPr>
              <p:cNvPr id="13670" name="WordArt 358">
                <a:extLst>
                  <a:ext uri="{FF2B5EF4-FFF2-40B4-BE49-F238E27FC236}">
                    <a16:creationId xmlns:a16="http://schemas.microsoft.com/office/drawing/2014/main" id="{9A50C9E8-BE30-4C8B-8B55-19DD44A367A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49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那覇市</a:t>
                </a:r>
              </a:p>
            </p:txBody>
          </p:sp>
        </p:grpSp>
        <p:grpSp>
          <p:nvGrpSpPr>
            <p:cNvPr id="13671" name="Group 359">
              <a:extLst>
                <a:ext uri="{FF2B5EF4-FFF2-40B4-BE49-F238E27FC236}">
                  <a16:creationId xmlns:a16="http://schemas.microsoft.com/office/drawing/2014/main" id="{DE1872D7-30DE-413B-89F5-88119146AA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8" y="2752"/>
              <a:ext cx="141" cy="45"/>
              <a:chOff x="1538" y="645"/>
              <a:chExt cx="254" cy="81"/>
            </a:xfrm>
          </p:grpSpPr>
          <p:sp>
            <p:nvSpPr>
              <p:cNvPr id="13672" name="WordArt 360">
                <a:extLst>
                  <a:ext uri="{FF2B5EF4-FFF2-40B4-BE49-F238E27FC236}">
                    <a16:creationId xmlns:a16="http://schemas.microsoft.com/office/drawing/2014/main" id="{7F54CB27-2624-4536-B799-EAC3888490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64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浦添市</a:t>
                </a:r>
              </a:p>
            </p:txBody>
          </p:sp>
          <p:sp>
            <p:nvSpPr>
              <p:cNvPr id="13673" name="WordArt 361">
                <a:extLst>
                  <a:ext uri="{FF2B5EF4-FFF2-40B4-BE49-F238E27FC236}">
                    <a16:creationId xmlns:a16="http://schemas.microsoft.com/office/drawing/2014/main" id="{121DFB6C-8A6B-48A4-8D3E-A4326DF6E2E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64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浦添市</a:t>
                </a:r>
              </a:p>
            </p:txBody>
          </p:sp>
        </p:grpSp>
        <p:grpSp>
          <p:nvGrpSpPr>
            <p:cNvPr id="13674" name="Group 362">
              <a:extLst>
                <a:ext uri="{FF2B5EF4-FFF2-40B4-BE49-F238E27FC236}">
                  <a16:creationId xmlns:a16="http://schemas.microsoft.com/office/drawing/2014/main" id="{BE5E941B-48A1-466B-B953-D2C17068A8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1" y="3222"/>
              <a:ext cx="141" cy="45"/>
              <a:chOff x="1536" y="805"/>
              <a:chExt cx="254" cy="81"/>
            </a:xfrm>
          </p:grpSpPr>
          <p:sp>
            <p:nvSpPr>
              <p:cNvPr id="13675" name="WordArt 363">
                <a:extLst>
                  <a:ext uri="{FF2B5EF4-FFF2-40B4-BE49-F238E27FC236}">
                    <a16:creationId xmlns:a16="http://schemas.microsoft.com/office/drawing/2014/main" id="{5399123D-2FEA-4B88-B775-6A9C6DA4B08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80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糸満市</a:t>
                </a:r>
              </a:p>
            </p:txBody>
          </p:sp>
          <p:sp>
            <p:nvSpPr>
              <p:cNvPr id="13676" name="WordArt 364">
                <a:extLst>
                  <a:ext uri="{FF2B5EF4-FFF2-40B4-BE49-F238E27FC236}">
                    <a16:creationId xmlns:a16="http://schemas.microsoft.com/office/drawing/2014/main" id="{D456589D-9E93-44E9-86D5-A796AC572C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80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糸満市</a:t>
                </a:r>
              </a:p>
            </p:txBody>
          </p:sp>
        </p:grpSp>
        <p:grpSp>
          <p:nvGrpSpPr>
            <p:cNvPr id="13677" name="Group 365">
              <a:extLst>
                <a:ext uri="{FF2B5EF4-FFF2-40B4-BE49-F238E27FC236}">
                  <a16:creationId xmlns:a16="http://schemas.microsoft.com/office/drawing/2014/main" id="{27B14B72-3F58-4065-8184-3FFEAFB520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18" y="1720"/>
              <a:ext cx="141" cy="45"/>
              <a:chOff x="1537" y="952"/>
              <a:chExt cx="254" cy="81"/>
            </a:xfrm>
          </p:grpSpPr>
          <p:sp>
            <p:nvSpPr>
              <p:cNvPr id="13678" name="WordArt 366">
                <a:extLst>
                  <a:ext uri="{FF2B5EF4-FFF2-40B4-BE49-F238E27FC236}">
                    <a16:creationId xmlns:a16="http://schemas.microsoft.com/office/drawing/2014/main" id="{3305AE4D-F0AC-4B42-B6C9-ECB9DC51F1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95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名護市</a:t>
                </a:r>
              </a:p>
            </p:txBody>
          </p:sp>
          <p:sp>
            <p:nvSpPr>
              <p:cNvPr id="13679" name="WordArt 367">
                <a:extLst>
                  <a:ext uri="{FF2B5EF4-FFF2-40B4-BE49-F238E27FC236}">
                    <a16:creationId xmlns:a16="http://schemas.microsoft.com/office/drawing/2014/main" id="{65C5AF67-B152-45E8-BD67-9C820527157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95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名護市</a:t>
                </a:r>
              </a:p>
            </p:txBody>
          </p:sp>
        </p:grpSp>
        <p:grpSp>
          <p:nvGrpSpPr>
            <p:cNvPr id="13680" name="Group 368">
              <a:extLst>
                <a:ext uri="{FF2B5EF4-FFF2-40B4-BE49-F238E27FC236}">
                  <a16:creationId xmlns:a16="http://schemas.microsoft.com/office/drawing/2014/main" id="{8CB180F7-E92E-4D9A-9086-59279477EB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3052"/>
              <a:ext cx="141" cy="45"/>
              <a:chOff x="1537" y="1178"/>
              <a:chExt cx="254" cy="81"/>
            </a:xfrm>
          </p:grpSpPr>
          <p:sp>
            <p:nvSpPr>
              <p:cNvPr id="13681" name="WordArt 369">
                <a:extLst>
                  <a:ext uri="{FF2B5EF4-FFF2-40B4-BE49-F238E27FC236}">
                    <a16:creationId xmlns:a16="http://schemas.microsoft.com/office/drawing/2014/main" id="{E08FEEF5-A5DC-48EE-A2B6-DF2A8943B8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17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南城市</a:t>
                </a:r>
              </a:p>
            </p:txBody>
          </p:sp>
          <p:sp>
            <p:nvSpPr>
              <p:cNvPr id="13682" name="WordArt 370">
                <a:extLst>
                  <a:ext uri="{FF2B5EF4-FFF2-40B4-BE49-F238E27FC236}">
                    <a16:creationId xmlns:a16="http://schemas.microsoft.com/office/drawing/2014/main" id="{DAE91810-02F8-4DFA-BA47-D628B7A7E8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17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南城市</a:t>
                </a:r>
              </a:p>
            </p:txBody>
          </p:sp>
        </p:grpSp>
        <p:grpSp>
          <p:nvGrpSpPr>
            <p:cNvPr id="13683" name="Group 371">
              <a:extLst>
                <a:ext uri="{FF2B5EF4-FFF2-40B4-BE49-F238E27FC236}">
                  <a16:creationId xmlns:a16="http://schemas.microsoft.com/office/drawing/2014/main" id="{9810D131-F726-40A1-A860-14825683A3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1125"/>
              <a:ext cx="141" cy="45"/>
              <a:chOff x="1538" y="1325"/>
              <a:chExt cx="254" cy="81"/>
            </a:xfrm>
          </p:grpSpPr>
          <p:sp>
            <p:nvSpPr>
              <p:cNvPr id="13684" name="WordArt 372">
                <a:extLst>
                  <a:ext uri="{FF2B5EF4-FFF2-40B4-BE49-F238E27FC236}">
                    <a16:creationId xmlns:a16="http://schemas.microsoft.com/office/drawing/2014/main" id="{554147F5-3C6D-4DAB-A83D-2465E1697F8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132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国頭村</a:t>
                </a:r>
              </a:p>
            </p:txBody>
          </p:sp>
          <p:sp>
            <p:nvSpPr>
              <p:cNvPr id="13685" name="WordArt 373">
                <a:extLst>
                  <a:ext uri="{FF2B5EF4-FFF2-40B4-BE49-F238E27FC236}">
                    <a16:creationId xmlns:a16="http://schemas.microsoft.com/office/drawing/2014/main" id="{B4D4D308-5189-4927-A7EA-742F24B3D8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132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国頭村</a:t>
                </a:r>
              </a:p>
            </p:txBody>
          </p:sp>
        </p:grpSp>
        <p:grpSp>
          <p:nvGrpSpPr>
            <p:cNvPr id="13686" name="Group 374">
              <a:extLst>
                <a:ext uri="{FF2B5EF4-FFF2-40B4-BE49-F238E27FC236}">
                  <a16:creationId xmlns:a16="http://schemas.microsoft.com/office/drawing/2014/main" id="{49D6A1C8-8F81-48EC-9DF0-ED75C44725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40" y="2554"/>
              <a:ext cx="141" cy="45"/>
              <a:chOff x="1536" y="1485"/>
              <a:chExt cx="254" cy="81"/>
            </a:xfrm>
          </p:grpSpPr>
          <p:sp>
            <p:nvSpPr>
              <p:cNvPr id="13687" name="WordArt 375">
                <a:extLst>
                  <a:ext uri="{FF2B5EF4-FFF2-40B4-BE49-F238E27FC236}">
                    <a16:creationId xmlns:a16="http://schemas.microsoft.com/office/drawing/2014/main" id="{CE72BC2C-DEA1-4759-A942-1E9185F4CA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148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北谷町</a:t>
                </a:r>
              </a:p>
            </p:txBody>
          </p:sp>
          <p:sp>
            <p:nvSpPr>
              <p:cNvPr id="13688" name="WordArt 376">
                <a:extLst>
                  <a:ext uri="{FF2B5EF4-FFF2-40B4-BE49-F238E27FC236}">
                    <a16:creationId xmlns:a16="http://schemas.microsoft.com/office/drawing/2014/main" id="{295F1397-E118-4B8A-8E6A-3780568482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148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北谷町</a:t>
                </a:r>
              </a:p>
            </p:txBody>
          </p:sp>
        </p:grpSp>
        <p:grpSp>
          <p:nvGrpSpPr>
            <p:cNvPr id="13689" name="Group 377">
              <a:extLst>
                <a:ext uri="{FF2B5EF4-FFF2-40B4-BE49-F238E27FC236}">
                  <a16:creationId xmlns:a16="http://schemas.microsoft.com/office/drawing/2014/main" id="{FE928833-22AF-4BC8-8B2F-E07F17EC2F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64" y="1465"/>
              <a:ext cx="141" cy="45"/>
              <a:chOff x="1537" y="1859"/>
              <a:chExt cx="254" cy="81"/>
            </a:xfrm>
          </p:grpSpPr>
          <p:sp>
            <p:nvSpPr>
              <p:cNvPr id="13690" name="WordArt 378">
                <a:extLst>
                  <a:ext uri="{FF2B5EF4-FFF2-40B4-BE49-F238E27FC236}">
                    <a16:creationId xmlns:a16="http://schemas.microsoft.com/office/drawing/2014/main" id="{1B5474C8-7973-4CEB-B6F8-44D038F0C4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85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本部町</a:t>
                </a:r>
              </a:p>
            </p:txBody>
          </p:sp>
          <p:sp>
            <p:nvSpPr>
              <p:cNvPr id="13691" name="WordArt 379">
                <a:extLst>
                  <a:ext uri="{FF2B5EF4-FFF2-40B4-BE49-F238E27FC236}">
                    <a16:creationId xmlns:a16="http://schemas.microsoft.com/office/drawing/2014/main" id="{F2C50AD3-3695-4ABC-BC20-83BD9FB18B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86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本部町</a:t>
                </a:r>
              </a:p>
            </p:txBody>
          </p:sp>
        </p:grpSp>
        <p:grpSp>
          <p:nvGrpSpPr>
            <p:cNvPr id="13692" name="Group 380">
              <a:extLst>
                <a:ext uri="{FF2B5EF4-FFF2-40B4-BE49-F238E27FC236}">
                  <a16:creationId xmlns:a16="http://schemas.microsoft.com/office/drawing/2014/main" id="{AC2061D7-6F87-4567-889F-5D1D444A55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51" y="1975"/>
              <a:ext cx="141" cy="45"/>
              <a:chOff x="1538" y="2006"/>
              <a:chExt cx="254" cy="81"/>
            </a:xfrm>
          </p:grpSpPr>
          <p:sp>
            <p:nvSpPr>
              <p:cNvPr id="13693" name="WordArt 381">
                <a:extLst>
                  <a:ext uri="{FF2B5EF4-FFF2-40B4-BE49-F238E27FC236}">
                    <a16:creationId xmlns:a16="http://schemas.microsoft.com/office/drawing/2014/main" id="{9DA10F93-8DF3-4514-9D29-19C0543527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00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恩納村</a:t>
                </a:r>
              </a:p>
            </p:txBody>
          </p:sp>
          <p:sp>
            <p:nvSpPr>
              <p:cNvPr id="13694" name="WordArt 382">
                <a:extLst>
                  <a:ext uri="{FF2B5EF4-FFF2-40B4-BE49-F238E27FC236}">
                    <a16:creationId xmlns:a16="http://schemas.microsoft.com/office/drawing/2014/main" id="{D5BA6F1C-516C-4919-999B-B40BEEA9CB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00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恩納村</a:t>
                </a:r>
              </a:p>
            </p:txBody>
          </p:sp>
        </p:grpSp>
        <p:grpSp>
          <p:nvGrpSpPr>
            <p:cNvPr id="13695" name="Group 383">
              <a:extLst>
                <a:ext uri="{FF2B5EF4-FFF2-40B4-BE49-F238E27FC236}">
                  <a16:creationId xmlns:a16="http://schemas.microsoft.com/office/drawing/2014/main" id="{F97EDE0B-07BE-4D76-9450-83F58D6B39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2769"/>
              <a:ext cx="141" cy="44"/>
              <a:chOff x="4457" y="2383"/>
              <a:chExt cx="141" cy="44"/>
            </a:xfrm>
          </p:grpSpPr>
          <p:sp>
            <p:nvSpPr>
              <p:cNvPr id="13696" name="WordArt 384">
                <a:extLst>
                  <a:ext uri="{FF2B5EF4-FFF2-40B4-BE49-F238E27FC236}">
                    <a16:creationId xmlns:a16="http://schemas.microsoft.com/office/drawing/2014/main" id="{0783A956-ECA0-452B-9927-3A713E0634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7" y="2383"/>
                <a:ext cx="140" cy="4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中城村</a:t>
                </a:r>
              </a:p>
            </p:txBody>
          </p:sp>
          <p:sp>
            <p:nvSpPr>
              <p:cNvPr id="13697" name="WordArt 385">
                <a:extLst>
                  <a:ext uri="{FF2B5EF4-FFF2-40B4-BE49-F238E27FC236}">
                    <a16:creationId xmlns:a16="http://schemas.microsoft.com/office/drawing/2014/main" id="{D5B5B52C-A356-4C04-BC37-C2AE57457E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8" y="2383"/>
                <a:ext cx="140" cy="4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中城村</a:t>
                </a:r>
              </a:p>
            </p:txBody>
          </p:sp>
        </p:grpSp>
        <p:grpSp>
          <p:nvGrpSpPr>
            <p:cNvPr id="13698" name="Group 386">
              <a:extLst>
                <a:ext uri="{FF2B5EF4-FFF2-40B4-BE49-F238E27FC236}">
                  <a16:creationId xmlns:a16="http://schemas.microsoft.com/office/drawing/2014/main" id="{A529882C-AD86-47B4-81DD-78A0B925F0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1663"/>
              <a:ext cx="141" cy="45"/>
              <a:chOff x="1537" y="2313"/>
              <a:chExt cx="254" cy="81"/>
            </a:xfrm>
          </p:grpSpPr>
          <p:sp>
            <p:nvSpPr>
              <p:cNvPr id="13699" name="WordArt 387">
                <a:extLst>
                  <a:ext uri="{FF2B5EF4-FFF2-40B4-BE49-F238E27FC236}">
                    <a16:creationId xmlns:a16="http://schemas.microsoft.com/office/drawing/2014/main" id="{49E34EE0-7272-4BA7-8EA4-070494F8D3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31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粟国村</a:t>
                </a:r>
              </a:p>
            </p:txBody>
          </p:sp>
          <p:sp>
            <p:nvSpPr>
              <p:cNvPr id="13700" name="WordArt 388">
                <a:extLst>
                  <a:ext uri="{FF2B5EF4-FFF2-40B4-BE49-F238E27FC236}">
                    <a16:creationId xmlns:a16="http://schemas.microsoft.com/office/drawing/2014/main" id="{D8745E8E-1BDF-4EA3-AB8B-8B977DABDC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31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粟国村</a:t>
                </a:r>
              </a:p>
            </p:txBody>
          </p:sp>
        </p:grpSp>
        <p:grpSp>
          <p:nvGrpSpPr>
            <p:cNvPr id="13701" name="Group 389">
              <a:extLst>
                <a:ext uri="{FF2B5EF4-FFF2-40B4-BE49-F238E27FC236}">
                  <a16:creationId xmlns:a16="http://schemas.microsoft.com/office/drawing/2014/main" id="{DCBF6C1D-0706-4EEC-B612-41F8731C70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2882"/>
              <a:ext cx="141" cy="45"/>
              <a:chOff x="1537" y="2539"/>
              <a:chExt cx="254" cy="81"/>
            </a:xfrm>
          </p:grpSpPr>
          <p:sp>
            <p:nvSpPr>
              <p:cNvPr id="13702" name="WordArt 390">
                <a:extLst>
                  <a:ext uri="{FF2B5EF4-FFF2-40B4-BE49-F238E27FC236}">
                    <a16:creationId xmlns:a16="http://schemas.microsoft.com/office/drawing/2014/main" id="{FD4BB04E-D665-4D19-A4EA-0E02CD739C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53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西原町</a:t>
                </a:r>
              </a:p>
            </p:txBody>
          </p:sp>
          <p:sp>
            <p:nvSpPr>
              <p:cNvPr id="13703" name="WordArt 391">
                <a:extLst>
                  <a:ext uri="{FF2B5EF4-FFF2-40B4-BE49-F238E27FC236}">
                    <a16:creationId xmlns:a16="http://schemas.microsoft.com/office/drawing/2014/main" id="{916014E8-01C7-4A05-9C51-52D6E45806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54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西原町</a:t>
                </a:r>
              </a:p>
            </p:txBody>
          </p:sp>
        </p:grpSp>
        <p:grpSp>
          <p:nvGrpSpPr>
            <p:cNvPr id="13704" name="Group 392">
              <a:extLst>
                <a:ext uri="{FF2B5EF4-FFF2-40B4-BE49-F238E27FC236}">
                  <a16:creationId xmlns:a16="http://schemas.microsoft.com/office/drawing/2014/main" id="{43861634-EBA9-48DE-92E2-A743537BA1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33" y="5490"/>
              <a:ext cx="141" cy="45"/>
              <a:chOff x="1538" y="2686"/>
              <a:chExt cx="254" cy="81"/>
            </a:xfrm>
          </p:grpSpPr>
          <p:sp>
            <p:nvSpPr>
              <p:cNvPr id="13705" name="WordArt 393">
                <a:extLst>
                  <a:ext uri="{FF2B5EF4-FFF2-40B4-BE49-F238E27FC236}">
                    <a16:creationId xmlns:a16="http://schemas.microsoft.com/office/drawing/2014/main" id="{B71E9C82-8E47-4F8A-BB9D-0C646DE860C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68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竹富町</a:t>
                </a:r>
              </a:p>
            </p:txBody>
          </p:sp>
          <p:sp>
            <p:nvSpPr>
              <p:cNvPr id="13706" name="WordArt 394">
                <a:extLst>
                  <a:ext uri="{FF2B5EF4-FFF2-40B4-BE49-F238E27FC236}">
                    <a16:creationId xmlns:a16="http://schemas.microsoft.com/office/drawing/2014/main" id="{CD1C065D-0676-4A97-8D61-B192036287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68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竹富町</a:t>
                </a:r>
              </a:p>
            </p:txBody>
          </p:sp>
        </p:grpSp>
        <p:grpSp>
          <p:nvGrpSpPr>
            <p:cNvPr id="13707" name="Group 395">
              <a:extLst>
                <a:ext uri="{FF2B5EF4-FFF2-40B4-BE49-F238E27FC236}">
                  <a16:creationId xmlns:a16="http://schemas.microsoft.com/office/drawing/2014/main" id="{FBBD8EE8-0A00-4F1F-8735-58DB0A4D3D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28" y="1465"/>
              <a:ext cx="93" cy="49"/>
              <a:chOff x="1536" y="2913"/>
              <a:chExt cx="169" cy="89"/>
            </a:xfrm>
          </p:grpSpPr>
          <p:sp>
            <p:nvSpPr>
              <p:cNvPr id="13708" name="WordArt 396">
                <a:extLst>
                  <a:ext uri="{FF2B5EF4-FFF2-40B4-BE49-F238E27FC236}">
                    <a16:creationId xmlns:a16="http://schemas.microsoft.com/office/drawing/2014/main" id="{F2BDF7AC-FC47-485A-A308-A8D0DD7403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2913"/>
                <a:ext cx="169" cy="88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東村</a:t>
                </a:r>
              </a:p>
            </p:txBody>
          </p:sp>
          <p:sp>
            <p:nvSpPr>
              <p:cNvPr id="13709" name="WordArt 397">
                <a:extLst>
                  <a:ext uri="{FF2B5EF4-FFF2-40B4-BE49-F238E27FC236}">
                    <a16:creationId xmlns:a16="http://schemas.microsoft.com/office/drawing/2014/main" id="{E2B24A08-106D-4943-8F4F-67B7549197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2914"/>
                <a:ext cx="169" cy="8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東村</a:t>
                </a:r>
              </a:p>
            </p:txBody>
          </p:sp>
        </p:grpSp>
        <p:grpSp>
          <p:nvGrpSpPr>
            <p:cNvPr id="13710" name="Group 398">
              <a:extLst>
                <a:ext uri="{FF2B5EF4-FFF2-40B4-BE49-F238E27FC236}">
                  <a16:creationId xmlns:a16="http://schemas.microsoft.com/office/drawing/2014/main" id="{F2EDE326-3CF7-4AC9-814B-03D5626A53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2003"/>
              <a:ext cx="189" cy="45"/>
              <a:chOff x="2899" y="1325"/>
              <a:chExt cx="340" cy="81"/>
            </a:xfrm>
          </p:grpSpPr>
          <p:sp>
            <p:nvSpPr>
              <p:cNvPr id="13711" name="WordArt 399">
                <a:extLst>
                  <a:ext uri="{FF2B5EF4-FFF2-40B4-BE49-F238E27FC236}">
                    <a16:creationId xmlns:a16="http://schemas.microsoft.com/office/drawing/2014/main" id="{484B31AC-1119-4173-9BA9-3B0AF5631F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32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宜野座村</a:t>
                </a:r>
              </a:p>
            </p:txBody>
          </p:sp>
          <p:sp>
            <p:nvSpPr>
              <p:cNvPr id="13712" name="WordArt 400">
                <a:extLst>
                  <a:ext uri="{FF2B5EF4-FFF2-40B4-BE49-F238E27FC236}">
                    <a16:creationId xmlns:a16="http://schemas.microsoft.com/office/drawing/2014/main" id="{0E87B37F-53E5-4967-8973-6C337E3035C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32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宜野座村</a:t>
                </a:r>
              </a:p>
            </p:txBody>
          </p:sp>
        </p:grpSp>
        <p:grpSp>
          <p:nvGrpSpPr>
            <p:cNvPr id="13713" name="Group 401">
              <a:extLst>
                <a:ext uri="{FF2B5EF4-FFF2-40B4-BE49-F238E27FC236}">
                  <a16:creationId xmlns:a16="http://schemas.microsoft.com/office/drawing/2014/main" id="{4F1EEAEC-241A-443F-8A9A-3CBA202F04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2" y="2440"/>
              <a:ext cx="189" cy="45"/>
              <a:chOff x="2897" y="1485"/>
              <a:chExt cx="340" cy="81"/>
            </a:xfrm>
          </p:grpSpPr>
          <p:sp>
            <p:nvSpPr>
              <p:cNvPr id="13714" name="WordArt 402">
                <a:extLst>
                  <a:ext uri="{FF2B5EF4-FFF2-40B4-BE49-F238E27FC236}">
                    <a16:creationId xmlns:a16="http://schemas.microsoft.com/office/drawing/2014/main" id="{EFEC37BC-82F1-4F6F-A324-9B2873EEA0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14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嘉手納町</a:t>
                </a:r>
              </a:p>
            </p:txBody>
          </p:sp>
          <p:sp>
            <p:nvSpPr>
              <p:cNvPr id="13715" name="WordArt 403">
                <a:extLst>
                  <a:ext uri="{FF2B5EF4-FFF2-40B4-BE49-F238E27FC236}">
                    <a16:creationId xmlns:a16="http://schemas.microsoft.com/office/drawing/2014/main" id="{83786254-D59A-4FA6-AA96-52503DB5D2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148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嘉手納町</a:t>
                </a:r>
              </a:p>
            </p:txBody>
          </p:sp>
        </p:grpSp>
        <p:grpSp>
          <p:nvGrpSpPr>
            <p:cNvPr id="13716" name="Group 404">
              <a:extLst>
                <a:ext uri="{FF2B5EF4-FFF2-40B4-BE49-F238E27FC236}">
                  <a16:creationId xmlns:a16="http://schemas.microsoft.com/office/drawing/2014/main" id="{86399D39-867C-45D3-A4EC-ACA88AC3B3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2627"/>
              <a:ext cx="189" cy="45"/>
              <a:chOff x="2898" y="1632"/>
              <a:chExt cx="340" cy="81"/>
            </a:xfrm>
          </p:grpSpPr>
          <p:sp>
            <p:nvSpPr>
              <p:cNvPr id="13717" name="WordArt 405">
                <a:extLst>
                  <a:ext uri="{FF2B5EF4-FFF2-40B4-BE49-F238E27FC236}">
                    <a16:creationId xmlns:a16="http://schemas.microsoft.com/office/drawing/2014/main" id="{DD7120EC-2804-4061-8534-13E88F7D6A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163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北中城村</a:t>
                </a:r>
              </a:p>
            </p:txBody>
          </p:sp>
          <p:sp>
            <p:nvSpPr>
              <p:cNvPr id="13718" name="WordArt 406">
                <a:extLst>
                  <a:ext uri="{FF2B5EF4-FFF2-40B4-BE49-F238E27FC236}">
                    <a16:creationId xmlns:a16="http://schemas.microsoft.com/office/drawing/2014/main" id="{90D443D0-F698-47C6-9E49-8F06236927E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163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北中城村</a:t>
                </a:r>
              </a:p>
            </p:txBody>
          </p:sp>
        </p:grpSp>
        <p:grpSp>
          <p:nvGrpSpPr>
            <p:cNvPr id="13719" name="Group 407">
              <a:extLst>
                <a:ext uri="{FF2B5EF4-FFF2-40B4-BE49-F238E27FC236}">
                  <a16:creationId xmlns:a16="http://schemas.microsoft.com/office/drawing/2014/main" id="{0D6FA1B2-6E4D-49B8-9F33-F33E948771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54" y="2967"/>
              <a:ext cx="189" cy="45"/>
              <a:chOff x="2446" y="1925"/>
              <a:chExt cx="340" cy="81"/>
            </a:xfrm>
          </p:grpSpPr>
          <p:sp>
            <p:nvSpPr>
              <p:cNvPr id="13720" name="WordArt 408">
                <a:extLst>
                  <a:ext uri="{FF2B5EF4-FFF2-40B4-BE49-F238E27FC236}">
                    <a16:creationId xmlns:a16="http://schemas.microsoft.com/office/drawing/2014/main" id="{1A53075D-D1DE-4EE2-8F6D-4D73D66FE7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92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南風原町</a:t>
                </a:r>
              </a:p>
            </p:txBody>
          </p:sp>
          <p:sp>
            <p:nvSpPr>
              <p:cNvPr id="13721" name="WordArt 409">
                <a:extLst>
                  <a:ext uri="{FF2B5EF4-FFF2-40B4-BE49-F238E27FC236}">
                    <a16:creationId xmlns:a16="http://schemas.microsoft.com/office/drawing/2014/main" id="{3B4F7618-DDB5-4F67-9817-1D4281B5EE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92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南風原町</a:t>
                </a:r>
              </a:p>
            </p:txBody>
          </p:sp>
        </p:grpSp>
        <p:grpSp>
          <p:nvGrpSpPr>
            <p:cNvPr id="13722" name="Group 410">
              <a:extLst>
                <a:ext uri="{FF2B5EF4-FFF2-40B4-BE49-F238E27FC236}">
                  <a16:creationId xmlns:a16="http://schemas.microsoft.com/office/drawing/2014/main" id="{F098593B-E76C-4E1D-AA36-614F825157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0" y="2939"/>
              <a:ext cx="189" cy="45"/>
              <a:chOff x="2444" y="2085"/>
              <a:chExt cx="340" cy="81"/>
            </a:xfrm>
          </p:grpSpPr>
          <p:sp>
            <p:nvSpPr>
              <p:cNvPr id="13723" name="WordArt 411">
                <a:extLst>
                  <a:ext uri="{FF2B5EF4-FFF2-40B4-BE49-F238E27FC236}">
                    <a16:creationId xmlns:a16="http://schemas.microsoft.com/office/drawing/2014/main" id="{CC7E4984-C027-4819-A7DE-7A79F1E9F0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20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座間味村</a:t>
                </a:r>
              </a:p>
            </p:txBody>
          </p:sp>
          <p:sp>
            <p:nvSpPr>
              <p:cNvPr id="13724" name="WordArt 412">
                <a:extLst>
                  <a:ext uri="{FF2B5EF4-FFF2-40B4-BE49-F238E27FC236}">
                    <a16:creationId xmlns:a16="http://schemas.microsoft.com/office/drawing/2014/main" id="{B192EDAD-EF48-4EC7-AAE5-0E1729B148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208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座間味村</a:t>
                </a:r>
              </a:p>
            </p:txBody>
          </p:sp>
        </p:grpSp>
        <p:grpSp>
          <p:nvGrpSpPr>
            <p:cNvPr id="13725" name="Group 413">
              <a:extLst>
                <a:ext uri="{FF2B5EF4-FFF2-40B4-BE49-F238E27FC236}">
                  <a16:creationId xmlns:a16="http://schemas.microsoft.com/office/drawing/2014/main" id="{87A89669-09E3-48D1-96BA-0225D24954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8" y="2485"/>
              <a:ext cx="189" cy="45"/>
              <a:chOff x="2445" y="2232"/>
              <a:chExt cx="340" cy="81"/>
            </a:xfrm>
          </p:grpSpPr>
          <p:sp>
            <p:nvSpPr>
              <p:cNvPr id="13726" name="WordArt 414">
                <a:extLst>
                  <a:ext uri="{FF2B5EF4-FFF2-40B4-BE49-F238E27FC236}">
                    <a16:creationId xmlns:a16="http://schemas.microsoft.com/office/drawing/2014/main" id="{623B831A-D57B-4552-8622-2939FBAFB1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223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渡名喜村</a:t>
                </a:r>
              </a:p>
            </p:txBody>
          </p:sp>
          <p:sp>
            <p:nvSpPr>
              <p:cNvPr id="13727" name="WordArt 415">
                <a:extLst>
                  <a:ext uri="{FF2B5EF4-FFF2-40B4-BE49-F238E27FC236}">
                    <a16:creationId xmlns:a16="http://schemas.microsoft.com/office/drawing/2014/main" id="{8E9550FE-5CB6-4BB1-9D62-673D263591B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223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渡名喜村</a:t>
                </a:r>
              </a:p>
            </p:txBody>
          </p:sp>
        </p:grpSp>
        <p:grpSp>
          <p:nvGrpSpPr>
            <p:cNvPr id="13728" name="Group 416">
              <a:extLst>
                <a:ext uri="{FF2B5EF4-FFF2-40B4-BE49-F238E27FC236}">
                  <a16:creationId xmlns:a16="http://schemas.microsoft.com/office/drawing/2014/main" id="{9FB69940-3B4C-4627-8006-F7CE6EC4CA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55" y="3052"/>
              <a:ext cx="189" cy="45"/>
              <a:chOff x="2899" y="1892"/>
              <a:chExt cx="340" cy="81"/>
            </a:xfrm>
          </p:grpSpPr>
          <p:sp>
            <p:nvSpPr>
              <p:cNvPr id="13729" name="WordArt 417">
                <a:extLst>
                  <a:ext uri="{FF2B5EF4-FFF2-40B4-BE49-F238E27FC236}">
                    <a16:creationId xmlns:a16="http://schemas.microsoft.com/office/drawing/2014/main" id="{BECF66FE-EB62-4620-9837-00D7B35EDE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89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南大東村</a:t>
                </a:r>
              </a:p>
            </p:txBody>
          </p:sp>
          <p:sp>
            <p:nvSpPr>
              <p:cNvPr id="13730" name="WordArt 418">
                <a:extLst>
                  <a:ext uri="{FF2B5EF4-FFF2-40B4-BE49-F238E27FC236}">
                    <a16:creationId xmlns:a16="http://schemas.microsoft.com/office/drawing/2014/main" id="{3161B217-9DA0-4E3E-A5B2-635CF8823E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89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南大東村</a:t>
                </a:r>
              </a:p>
            </p:txBody>
          </p:sp>
        </p:grpSp>
        <p:grpSp>
          <p:nvGrpSpPr>
            <p:cNvPr id="13731" name="Group 419">
              <a:extLst>
                <a:ext uri="{FF2B5EF4-FFF2-40B4-BE49-F238E27FC236}">
                  <a16:creationId xmlns:a16="http://schemas.microsoft.com/office/drawing/2014/main" id="{4296742F-F919-45C4-A143-18B336959E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69" y="2826"/>
              <a:ext cx="189" cy="45"/>
              <a:chOff x="2897" y="2052"/>
              <a:chExt cx="340" cy="81"/>
            </a:xfrm>
          </p:grpSpPr>
          <p:sp>
            <p:nvSpPr>
              <p:cNvPr id="13732" name="WordArt 420">
                <a:extLst>
                  <a:ext uri="{FF2B5EF4-FFF2-40B4-BE49-F238E27FC236}">
                    <a16:creationId xmlns:a16="http://schemas.microsoft.com/office/drawing/2014/main" id="{227051DB-F4A6-4207-8963-D0E68D5737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205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北大東村</a:t>
                </a:r>
              </a:p>
            </p:txBody>
          </p:sp>
          <p:sp>
            <p:nvSpPr>
              <p:cNvPr id="13733" name="WordArt 421">
                <a:extLst>
                  <a:ext uri="{FF2B5EF4-FFF2-40B4-BE49-F238E27FC236}">
                    <a16:creationId xmlns:a16="http://schemas.microsoft.com/office/drawing/2014/main" id="{8A883218-F5F3-4F86-BE49-513D1F9D890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205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北大東村</a:t>
                </a:r>
              </a:p>
            </p:txBody>
          </p:sp>
        </p:grpSp>
        <p:grpSp>
          <p:nvGrpSpPr>
            <p:cNvPr id="13734" name="Group 422">
              <a:extLst>
                <a:ext uri="{FF2B5EF4-FFF2-40B4-BE49-F238E27FC236}">
                  <a16:creationId xmlns:a16="http://schemas.microsoft.com/office/drawing/2014/main" id="{C3589F10-0B4E-4E75-9303-579AFB05B7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189"/>
              <a:ext cx="189" cy="45"/>
              <a:chOff x="2898" y="2199"/>
              <a:chExt cx="340" cy="81"/>
            </a:xfrm>
          </p:grpSpPr>
          <p:sp>
            <p:nvSpPr>
              <p:cNvPr id="13735" name="WordArt 423">
                <a:extLst>
                  <a:ext uri="{FF2B5EF4-FFF2-40B4-BE49-F238E27FC236}">
                    <a16:creationId xmlns:a16="http://schemas.microsoft.com/office/drawing/2014/main" id="{FBC3D916-0D69-49D3-9D19-E1910D2D17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219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伊平屋村</a:t>
                </a:r>
              </a:p>
            </p:txBody>
          </p:sp>
          <p:sp>
            <p:nvSpPr>
              <p:cNvPr id="13736" name="WordArt 424">
                <a:extLst>
                  <a:ext uri="{FF2B5EF4-FFF2-40B4-BE49-F238E27FC236}">
                    <a16:creationId xmlns:a16="http://schemas.microsoft.com/office/drawing/2014/main" id="{23CC6825-F2E6-4A5B-BCBD-FF947C005B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220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伊平屋村</a:t>
                </a:r>
              </a:p>
            </p:txBody>
          </p:sp>
        </p:grpSp>
        <p:grpSp>
          <p:nvGrpSpPr>
            <p:cNvPr id="13737" name="Group 425">
              <a:extLst>
                <a:ext uri="{FF2B5EF4-FFF2-40B4-BE49-F238E27FC236}">
                  <a16:creationId xmlns:a16="http://schemas.microsoft.com/office/drawing/2014/main" id="{1630DFE0-48E7-43F2-88ED-C1993518CE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8" y="586"/>
              <a:ext cx="189" cy="45"/>
              <a:chOff x="2417" y="2459"/>
              <a:chExt cx="340" cy="81"/>
            </a:xfrm>
          </p:grpSpPr>
          <p:sp>
            <p:nvSpPr>
              <p:cNvPr id="13738" name="WordArt 426">
                <a:extLst>
                  <a:ext uri="{FF2B5EF4-FFF2-40B4-BE49-F238E27FC236}">
                    <a16:creationId xmlns:a16="http://schemas.microsoft.com/office/drawing/2014/main" id="{44C47FFD-283A-446D-9538-727DD4B49E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7" y="245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伊是名村</a:t>
                </a:r>
              </a:p>
            </p:txBody>
          </p:sp>
          <p:sp>
            <p:nvSpPr>
              <p:cNvPr id="13739" name="WordArt 427">
                <a:extLst>
                  <a:ext uri="{FF2B5EF4-FFF2-40B4-BE49-F238E27FC236}">
                    <a16:creationId xmlns:a16="http://schemas.microsoft.com/office/drawing/2014/main" id="{DCA4FEAF-C3F1-4EE6-937D-AF364546C2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7" y="246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伊是名村</a:t>
                </a:r>
              </a:p>
            </p:txBody>
          </p:sp>
        </p:grpSp>
        <p:grpSp>
          <p:nvGrpSpPr>
            <p:cNvPr id="13740" name="Group 428">
              <a:extLst>
                <a:ext uri="{FF2B5EF4-FFF2-40B4-BE49-F238E27FC236}">
                  <a16:creationId xmlns:a16="http://schemas.microsoft.com/office/drawing/2014/main" id="{DF5AAD22-DB3E-4CA1-B564-6F18108658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6" y="3194"/>
              <a:ext cx="189" cy="45"/>
              <a:chOff x="2415" y="2619"/>
              <a:chExt cx="340" cy="81"/>
            </a:xfrm>
          </p:grpSpPr>
          <p:sp>
            <p:nvSpPr>
              <p:cNvPr id="13741" name="WordArt 429">
                <a:extLst>
                  <a:ext uri="{FF2B5EF4-FFF2-40B4-BE49-F238E27FC236}">
                    <a16:creationId xmlns:a16="http://schemas.microsoft.com/office/drawing/2014/main" id="{11A18CD2-1381-4A7A-A7E5-AEE071693D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5" y="261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八重瀬町</a:t>
                </a:r>
              </a:p>
            </p:txBody>
          </p:sp>
          <p:sp>
            <p:nvSpPr>
              <p:cNvPr id="13742" name="WordArt 430">
                <a:extLst>
                  <a:ext uri="{FF2B5EF4-FFF2-40B4-BE49-F238E27FC236}">
                    <a16:creationId xmlns:a16="http://schemas.microsoft.com/office/drawing/2014/main" id="{57475F7E-4E5D-4603-B961-A717675152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5" y="262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八重瀬町</a:t>
                </a:r>
              </a:p>
            </p:txBody>
          </p:sp>
        </p:grpSp>
        <p:grpSp>
          <p:nvGrpSpPr>
            <p:cNvPr id="13743" name="Group 431">
              <a:extLst>
                <a:ext uri="{FF2B5EF4-FFF2-40B4-BE49-F238E27FC236}">
                  <a16:creationId xmlns:a16="http://schemas.microsoft.com/office/drawing/2014/main" id="{73DF1970-11DB-437C-B273-16C96D1124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7" y="4498"/>
              <a:ext cx="189" cy="45"/>
              <a:chOff x="2416" y="2766"/>
              <a:chExt cx="340" cy="81"/>
            </a:xfrm>
          </p:grpSpPr>
          <p:sp>
            <p:nvSpPr>
              <p:cNvPr id="13744" name="WordArt 432">
                <a:extLst>
                  <a:ext uri="{FF2B5EF4-FFF2-40B4-BE49-F238E27FC236}">
                    <a16:creationId xmlns:a16="http://schemas.microsoft.com/office/drawing/2014/main" id="{3071CCCF-3951-4430-AAC7-AADFD4C2F1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6" y="276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多良間村</a:t>
                </a:r>
              </a:p>
            </p:txBody>
          </p:sp>
          <p:sp>
            <p:nvSpPr>
              <p:cNvPr id="13745" name="WordArt 433">
                <a:extLst>
                  <a:ext uri="{FF2B5EF4-FFF2-40B4-BE49-F238E27FC236}">
                    <a16:creationId xmlns:a16="http://schemas.microsoft.com/office/drawing/2014/main" id="{F827DD92-0BB8-4681-A91A-EA522CCEED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6" y="276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多良間村</a:t>
                </a:r>
              </a:p>
            </p:txBody>
          </p:sp>
        </p:grpSp>
        <p:grpSp>
          <p:nvGrpSpPr>
            <p:cNvPr id="13746" name="Group 434">
              <a:extLst>
                <a:ext uri="{FF2B5EF4-FFF2-40B4-BE49-F238E27FC236}">
                  <a16:creationId xmlns:a16="http://schemas.microsoft.com/office/drawing/2014/main" id="{3E862ADD-9A5A-4AA7-88FF-C4F88A4A0B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1" y="2400"/>
              <a:ext cx="189" cy="45"/>
              <a:chOff x="2868" y="2586"/>
              <a:chExt cx="340" cy="81"/>
            </a:xfrm>
          </p:grpSpPr>
          <p:sp>
            <p:nvSpPr>
              <p:cNvPr id="13747" name="WordArt 435">
                <a:extLst>
                  <a:ext uri="{FF2B5EF4-FFF2-40B4-BE49-F238E27FC236}">
                    <a16:creationId xmlns:a16="http://schemas.microsoft.com/office/drawing/2014/main" id="{2950A78A-53FE-472F-A1E9-5345ABD200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8" y="258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久米島町</a:t>
                </a:r>
              </a:p>
            </p:txBody>
          </p:sp>
          <p:sp>
            <p:nvSpPr>
              <p:cNvPr id="13748" name="WordArt 436">
                <a:extLst>
                  <a:ext uri="{FF2B5EF4-FFF2-40B4-BE49-F238E27FC236}">
                    <a16:creationId xmlns:a16="http://schemas.microsoft.com/office/drawing/2014/main" id="{7A057FB7-17E4-4523-9248-1540D62488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8" y="258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久米島町</a:t>
                </a:r>
              </a:p>
            </p:txBody>
          </p:sp>
        </p:grpSp>
        <p:grpSp>
          <p:nvGrpSpPr>
            <p:cNvPr id="13749" name="Group 437">
              <a:extLst>
                <a:ext uri="{FF2B5EF4-FFF2-40B4-BE49-F238E27FC236}">
                  <a16:creationId xmlns:a16="http://schemas.microsoft.com/office/drawing/2014/main" id="{F6B2FBCB-A13E-423F-89AB-657DAA4BAF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" y="5632"/>
              <a:ext cx="189" cy="45"/>
              <a:chOff x="2869" y="2733"/>
              <a:chExt cx="340" cy="81"/>
            </a:xfrm>
          </p:grpSpPr>
          <p:sp>
            <p:nvSpPr>
              <p:cNvPr id="13750" name="WordArt 438">
                <a:extLst>
                  <a:ext uri="{FF2B5EF4-FFF2-40B4-BE49-F238E27FC236}">
                    <a16:creationId xmlns:a16="http://schemas.microsoft.com/office/drawing/2014/main" id="{B087371E-A706-4BE6-8AC8-AA161530BC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9" y="273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与那国町</a:t>
                </a:r>
              </a:p>
            </p:txBody>
          </p:sp>
          <p:sp>
            <p:nvSpPr>
              <p:cNvPr id="13751" name="WordArt 439">
                <a:extLst>
                  <a:ext uri="{FF2B5EF4-FFF2-40B4-BE49-F238E27FC236}">
                    <a16:creationId xmlns:a16="http://schemas.microsoft.com/office/drawing/2014/main" id="{90AEB741-4C1E-4B86-A0A3-F1D8CDD2925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9" y="273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与那国町</a:t>
                </a:r>
              </a:p>
            </p:txBody>
          </p:sp>
        </p:grpSp>
        <p:grpSp>
          <p:nvGrpSpPr>
            <p:cNvPr id="13752" name="Group 440">
              <a:extLst>
                <a:ext uri="{FF2B5EF4-FFF2-40B4-BE49-F238E27FC236}">
                  <a16:creationId xmlns:a16="http://schemas.microsoft.com/office/drawing/2014/main" id="{3616136D-DFA9-464F-97D3-14BEF8D856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2440"/>
              <a:ext cx="140" cy="45"/>
              <a:chOff x="4301" y="1436"/>
              <a:chExt cx="140" cy="45"/>
            </a:xfrm>
          </p:grpSpPr>
          <p:sp>
            <p:nvSpPr>
              <p:cNvPr id="13753" name="WordArt 441">
                <a:extLst>
                  <a:ext uri="{FF2B5EF4-FFF2-40B4-BE49-F238E27FC236}">
                    <a16:creationId xmlns:a16="http://schemas.microsoft.com/office/drawing/2014/main" id="{FAD26517-9594-4582-8B28-3428B89BD8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01" y="1436"/>
                <a:ext cx="140" cy="4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沖縄市</a:t>
                </a:r>
              </a:p>
            </p:txBody>
          </p:sp>
          <p:sp>
            <p:nvSpPr>
              <p:cNvPr id="13754" name="WordArt 442">
                <a:extLst>
                  <a:ext uri="{FF2B5EF4-FFF2-40B4-BE49-F238E27FC236}">
                    <a16:creationId xmlns:a16="http://schemas.microsoft.com/office/drawing/2014/main" id="{77744CC6-81E4-462D-AFEF-842EE79786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01" y="1437"/>
                <a:ext cx="140" cy="4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沖縄市</a:t>
                </a: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92" name="Group 304">
            <a:extLst>
              <a:ext uri="{FF2B5EF4-FFF2-40B4-BE49-F238E27FC236}">
                <a16:creationId xmlns:a16="http://schemas.microsoft.com/office/drawing/2014/main" id="{FECF19D4-5998-4048-B11C-9851F1856022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120650"/>
            <a:ext cx="10080625" cy="9180513"/>
            <a:chOff x="630" y="76"/>
            <a:chExt cx="6350" cy="5783"/>
          </a:xfrm>
        </p:grpSpPr>
        <p:sp>
          <p:nvSpPr>
            <p:cNvPr id="12421" name="Rectangle 133">
              <a:extLst>
                <a:ext uri="{FF2B5EF4-FFF2-40B4-BE49-F238E27FC236}">
                  <a16:creationId xmlns:a16="http://schemas.microsoft.com/office/drawing/2014/main" id="{F1902616-CB37-4261-BCFE-C4702F0C6B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" y="2344"/>
              <a:ext cx="22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2" name="Rectangle 134">
              <a:extLst>
                <a:ext uri="{FF2B5EF4-FFF2-40B4-BE49-F238E27FC236}">
                  <a16:creationId xmlns:a16="http://schemas.microsoft.com/office/drawing/2014/main" id="{73A34700-BBE1-4A21-8793-D4EB30D99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2344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3" name="Rectangle 135">
              <a:extLst>
                <a:ext uri="{FF2B5EF4-FFF2-40B4-BE49-F238E27FC236}">
                  <a16:creationId xmlns:a16="http://schemas.microsoft.com/office/drawing/2014/main" id="{20A76258-EFE7-4F82-811A-FF1B293869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2797"/>
              <a:ext cx="22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4" name="Rectangle 136">
              <a:extLst>
                <a:ext uri="{FF2B5EF4-FFF2-40B4-BE49-F238E27FC236}">
                  <a16:creationId xmlns:a16="http://schemas.microsoft.com/office/drawing/2014/main" id="{ABABE54B-5360-4E8C-A410-85F05F9BEA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2911"/>
              <a:ext cx="113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5" name="Rectangle 137">
              <a:extLst>
                <a:ext uri="{FF2B5EF4-FFF2-40B4-BE49-F238E27FC236}">
                  <a16:creationId xmlns:a16="http://schemas.microsoft.com/office/drawing/2014/main" id="{B8940D0B-47D4-4104-AA53-65A6AC421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9" y="4385"/>
              <a:ext cx="22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6" name="Rectangle 138">
              <a:extLst>
                <a:ext uri="{FF2B5EF4-FFF2-40B4-BE49-F238E27FC236}">
                  <a16:creationId xmlns:a16="http://schemas.microsoft.com/office/drawing/2014/main" id="{BB83EFD2-379D-49C5-B7D8-8E9946133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3818"/>
              <a:ext cx="22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7" name="Rectangle 139">
              <a:extLst>
                <a:ext uri="{FF2B5EF4-FFF2-40B4-BE49-F238E27FC236}">
                  <a16:creationId xmlns:a16="http://schemas.microsoft.com/office/drawing/2014/main" id="{8ED5ECCA-A682-4903-8139-3C6BBBDFB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3" y="3931"/>
              <a:ext cx="56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8" name="Rectangle 140">
              <a:extLst>
                <a:ext uri="{FF2B5EF4-FFF2-40B4-BE49-F238E27FC236}">
                  <a16:creationId xmlns:a16="http://schemas.microsoft.com/office/drawing/2014/main" id="{275E9C55-24E2-4732-B24F-5F95E2FF5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0" y="3024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9" name="Rectangle 141">
              <a:extLst>
                <a:ext uri="{FF2B5EF4-FFF2-40B4-BE49-F238E27FC236}">
                  <a16:creationId xmlns:a16="http://schemas.microsoft.com/office/drawing/2014/main" id="{22D4117C-D419-44EB-BE8D-A330D4402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4" y="2911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0" name="Rectangle 142">
              <a:extLst>
                <a:ext uri="{FF2B5EF4-FFF2-40B4-BE49-F238E27FC236}">
                  <a16:creationId xmlns:a16="http://schemas.microsoft.com/office/drawing/2014/main" id="{5658BC45-460C-415C-BE8C-7984DBEF6B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7" y="5292"/>
              <a:ext cx="681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1" name="Rectangle 143">
              <a:extLst>
                <a:ext uri="{FF2B5EF4-FFF2-40B4-BE49-F238E27FC236}">
                  <a16:creationId xmlns:a16="http://schemas.microsoft.com/office/drawing/2014/main" id="{5081B9DD-DEE7-4275-BCE9-AC8045CAD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5065"/>
              <a:ext cx="56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2" name="Rectangle 144">
              <a:extLst>
                <a:ext uri="{FF2B5EF4-FFF2-40B4-BE49-F238E27FC236}">
                  <a16:creationId xmlns:a16="http://schemas.microsoft.com/office/drawing/2014/main" id="{58A88F3D-ED86-4CCF-B04C-71DBEF4FCC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5746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3" name="Rectangle 145">
              <a:extLst>
                <a:ext uri="{FF2B5EF4-FFF2-40B4-BE49-F238E27FC236}">
                  <a16:creationId xmlns:a16="http://schemas.microsoft.com/office/drawing/2014/main" id="{0A39422E-7B38-45C6-90CC-A3D5D4368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5519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4" name="Rectangle 146">
              <a:extLst>
                <a:ext uri="{FF2B5EF4-FFF2-40B4-BE49-F238E27FC236}">
                  <a16:creationId xmlns:a16="http://schemas.microsoft.com/office/drawing/2014/main" id="{34BDC6B5-00B8-49E4-A486-B39C6D96D7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1210"/>
              <a:ext cx="226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5" name="Rectangle 147">
              <a:extLst>
                <a:ext uri="{FF2B5EF4-FFF2-40B4-BE49-F238E27FC236}">
                  <a16:creationId xmlns:a16="http://schemas.microsoft.com/office/drawing/2014/main" id="{BD6AB3CA-0287-43A2-9D2D-0223AABA03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76"/>
              <a:ext cx="113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6" name="Rectangle 148">
              <a:extLst>
                <a:ext uri="{FF2B5EF4-FFF2-40B4-BE49-F238E27FC236}">
                  <a16:creationId xmlns:a16="http://schemas.microsoft.com/office/drawing/2014/main" id="{A00BB307-AF37-458D-BB78-B2A3A938E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529"/>
              <a:ext cx="11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7" name="Rectangle 149">
              <a:extLst>
                <a:ext uri="{FF2B5EF4-FFF2-40B4-BE49-F238E27FC236}">
                  <a16:creationId xmlns:a16="http://schemas.microsoft.com/office/drawing/2014/main" id="{9671A151-4C75-471F-8298-B054B48367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869"/>
              <a:ext cx="340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8" name="Rectangle 150">
              <a:extLst>
                <a:ext uri="{FF2B5EF4-FFF2-40B4-BE49-F238E27FC236}">
                  <a16:creationId xmlns:a16="http://schemas.microsoft.com/office/drawing/2014/main" id="{7D688EF9-2294-47D3-AB01-14FD6ED6B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1323"/>
              <a:ext cx="22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9" name="Rectangle 151">
              <a:extLst>
                <a:ext uri="{FF2B5EF4-FFF2-40B4-BE49-F238E27FC236}">
                  <a16:creationId xmlns:a16="http://schemas.microsoft.com/office/drawing/2014/main" id="{625F757E-F212-4B3E-A7D0-519DEC7FF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1323"/>
              <a:ext cx="22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0" name="Rectangle 152">
              <a:extLst>
                <a:ext uri="{FF2B5EF4-FFF2-40B4-BE49-F238E27FC236}">
                  <a16:creationId xmlns:a16="http://schemas.microsoft.com/office/drawing/2014/main" id="{B9C2C5A7-3EA1-45E1-822D-ABED7C328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1550"/>
              <a:ext cx="56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1" name="Rectangle 153">
              <a:extLst>
                <a:ext uri="{FF2B5EF4-FFF2-40B4-BE49-F238E27FC236}">
                  <a16:creationId xmlns:a16="http://schemas.microsoft.com/office/drawing/2014/main" id="{091659B3-0FF6-4AC3-8A71-413B21944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1210"/>
              <a:ext cx="226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2" name="Rectangle 154">
              <a:extLst>
                <a:ext uri="{FF2B5EF4-FFF2-40B4-BE49-F238E27FC236}">
                  <a16:creationId xmlns:a16="http://schemas.microsoft.com/office/drawing/2014/main" id="{A70AB6D4-9EAE-43C0-8648-CA2C9AEDC6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3" y="1210"/>
              <a:ext cx="226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3" name="Rectangle 155">
              <a:extLst>
                <a:ext uri="{FF2B5EF4-FFF2-40B4-BE49-F238E27FC236}">
                  <a16:creationId xmlns:a16="http://schemas.microsoft.com/office/drawing/2014/main" id="{C598E774-C258-4C98-A2F2-B3F3A0602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1890"/>
              <a:ext cx="226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4" name="Rectangle 156">
              <a:extLst>
                <a:ext uri="{FF2B5EF4-FFF2-40B4-BE49-F238E27FC236}">
                  <a16:creationId xmlns:a16="http://schemas.microsoft.com/office/drawing/2014/main" id="{883C8813-8758-41A7-AD66-7B62D0E10D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1890"/>
              <a:ext cx="454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5" name="Rectangle 157">
              <a:extLst>
                <a:ext uri="{FF2B5EF4-FFF2-40B4-BE49-F238E27FC236}">
                  <a16:creationId xmlns:a16="http://schemas.microsoft.com/office/drawing/2014/main" id="{51FAD7B5-C144-498D-8103-FE5501ACA8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2117"/>
              <a:ext cx="45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6" name="Rectangle 158">
              <a:extLst>
                <a:ext uri="{FF2B5EF4-FFF2-40B4-BE49-F238E27FC236}">
                  <a16:creationId xmlns:a16="http://schemas.microsoft.com/office/drawing/2014/main" id="{7B51B5FF-2BC4-4B83-BC43-9862B9FBEF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2230"/>
              <a:ext cx="22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7" name="Rectangle 159">
              <a:extLst>
                <a:ext uri="{FF2B5EF4-FFF2-40B4-BE49-F238E27FC236}">
                  <a16:creationId xmlns:a16="http://schemas.microsoft.com/office/drawing/2014/main" id="{52390DC1-9D92-411E-84B7-3B72078038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2344"/>
              <a:ext cx="113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8" name="Rectangle 160">
              <a:extLst>
                <a:ext uri="{FF2B5EF4-FFF2-40B4-BE49-F238E27FC236}">
                  <a16:creationId xmlns:a16="http://schemas.microsoft.com/office/drawing/2014/main" id="{7B785430-9E7D-4221-888E-1C32FEF7CA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230"/>
              <a:ext cx="227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9" name="Rectangle 161">
              <a:extLst>
                <a:ext uri="{FF2B5EF4-FFF2-40B4-BE49-F238E27FC236}">
                  <a16:creationId xmlns:a16="http://schemas.microsoft.com/office/drawing/2014/main" id="{4F6A633B-7A4E-412B-8A25-A01EB6CED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2230"/>
              <a:ext cx="22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0" name="Rectangle 162">
              <a:extLst>
                <a:ext uri="{FF2B5EF4-FFF2-40B4-BE49-F238E27FC236}">
                  <a16:creationId xmlns:a16="http://schemas.microsoft.com/office/drawing/2014/main" id="{F462997D-9AEE-49F5-A7FE-9627867B85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2457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1" name="Rectangle 163">
              <a:extLst>
                <a:ext uri="{FF2B5EF4-FFF2-40B4-BE49-F238E27FC236}">
                  <a16:creationId xmlns:a16="http://schemas.microsoft.com/office/drawing/2014/main" id="{0AAA243C-2518-4DBF-A861-F6B3D65C63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2570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2" name="Rectangle 164">
              <a:extLst>
                <a:ext uri="{FF2B5EF4-FFF2-40B4-BE49-F238E27FC236}">
                  <a16:creationId xmlns:a16="http://schemas.microsoft.com/office/drawing/2014/main" id="{79F7B702-4A90-4C06-A9E7-38E1E39F07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570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3" name="Rectangle 165">
              <a:extLst>
                <a:ext uri="{FF2B5EF4-FFF2-40B4-BE49-F238E27FC236}">
                  <a16:creationId xmlns:a16="http://schemas.microsoft.com/office/drawing/2014/main" id="{31A2AAB7-EDE6-4B5C-9B96-F00FAC76FC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2683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4" name="Rectangle 166">
              <a:extLst>
                <a:ext uri="{FF2B5EF4-FFF2-40B4-BE49-F238E27FC236}">
                  <a16:creationId xmlns:a16="http://schemas.microsoft.com/office/drawing/2014/main" id="{CEAE766E-E16E-4F03-B050-DB952BB0AC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2684"/>
              <a:ext cx="227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5" name="Rectangle 167">
              <a:extLst>
                <a:ext uri="{FF2B5EF4-FFF2-40B4-BE49-F238E27FC236}">
                  <a16:creationId xmlns:a16="http://schemas.microsoft.com/office/drawing/2014/main" id="{5F10C6FA-02E3-4FCD-A4C6-D02660D7B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2797"/>
              <a:ext cx="227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6" name="Rectangle 168">
              <a:extLst>
                <a:ext uri="{FF2B5EF4-FFF2-40B4-BE49-F238E27FC236}">
                  <a16:creationId xmlns:a16="http://schemas.microsoft.com/office/drawing/2014/main" id="{5081BE57-A3FE-461A-BFE8-BE44B0ED72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797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7" name="Rectangle 169">
              <a:extLst>
                <a:ext uri="{FF2B5EF4-FFF2-40B4-BE49-F238E27FC236}">
                  <a16:creationId xmlns:a16="http://schemas.microsoft.com/office/drawing/2014/main" id="{B8AF156F-DFE2-48D0-B09C-3F88B4706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911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8" name="Rectangle 170">
              <a:extLst>
                <a:ext uri="{FF2B5EF4-FFF2-40B4-BE49-F238E27FC236}">
                  <a16:creationId xmlns:a16="http://schemas.microsoft.com/office/drawing/2014/main" id="{3A758AA6-C00A-45F2-8693-5756DFA67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2911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9" name="Rectangle 171">
              <a:extLst>
                <a:ext uri="{FF2B5EF4-FFF2-40B4-BE49-F238E27FC236}">
                  <a16:creationId xmlns:a16="http://schemas.microsoft.com/office/drawing/2014/main" id="{A562FA57-EE50-4B28-90E0-F050560FA2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2911"/>
              <a:ext cx="227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0" name="Rectangle 172">
              <a:extLst>
                <a:ext uri="{FF2B5EF4-FFF2-40B4-BE49-F238E27FC236}">
                  <a16:creationId xmlns:a16="http://schemas.microsoft.com/office/drawing/2014/main" id="{583E0598-89B0-457B-9FFB-F03159EA0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3024"/>
              <a:ext cx="227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1" name="Rectangle 173">
              <a:extLst>
                <a:ext uri="{FF2B5EF4-FFF2-40B4-BE49-F238E27FC236}">
                  <a16:creationId xmlns:a16="http://schemas.microsoft.com/office/drawing/2014/main" id="{2E36D481-0050-4EE8-A4B5-97E6803DE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3024"/>
              <a:ext cx="340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2" name="Rectangle 174">
              <a:extLst>
                <a:ext uri="{FF2B5EF4-FFF2-40B4-BE49-F238E27FC236}">
                  <a16:creationId xmlns:a16="http://schemas.microsoft.com/office/drawing/2014/main" id="{1C4C8BC1-43B0-498A-8603-72AF80AF7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3137"/>
              <a:ext cx="22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3" name="Rectangle 175">
              <a:extLst>
                <a:ext uri="{FF2B5EF4-FFF2-40B4-BE49-F238E27FC236}">
                  <a16:creationId xmlns:a16="http://schemas.microsoft.com/office/drawing/2014/main" id="{B87EF109-F9B7-4BC8-96F1-D8E0DB747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3137"/>
              <a:ext cx="11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4" name="Rectangle 176">
              <a:extLst>
                <a:ext uri="{FF2B5EF4-FFF2-40B4-BE49-F238E27FC236}">
                  <a16:creationId xmlns:a16="http://schemas.microsoft.com/office/drawing/2014/main" id="{3C1171CA-B110-43C4-BDF0-DBFA7B5FC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1663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91" name="Rectangle 303">
              <a:extLst>
                <a:ext uri="{FF2B5EF4-FFF2-40B4-BE49-F238E27FC236}">
                  <a16:creationId xmlns:a16="http://schemas.microsoft.com/office/drawing/2014/main" id="{BEC947BC-1BAC-4D33-9780-D7E94AAA5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" y="5632"/>
              <a:ext cx="227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593" name="Group 305">
            <a:extLst>
              <a:ext uri="{FF2B5EF4-FFF2-40B4-BE49-F238E27FC236}">
                <a16:creationId xmlns:a16="http://schemas.microsoft.com/office/drawing/2014/main" id="{96F55702-FA35-4682-B3E6-4388F00F0EF9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3225800"/>
            <a:ext cx="10215563" cy="5265738"/>
            <a:chOff x="630" y="2032"/>
            <a:chExt cx="6435" cy="3317"/>
          </a:xfrm>
        </p:grpSpPr>
        <p:sp>
          <p:nvSpPr>
            <p:cNvPr id="12594" name="Freeform 306">
              <a:extLst>
                <a:ext uri="{FF2B5EF4-FFF2-40B4-BE49-F238E27FC236}">
                  <a16:creationId xmlns:a16="http://schemas.microsoft.com/office/drawing/2014/main" id="{432524E4-DDE3-481B-AB97-A37A52000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2032"/>
              <a:ext cx="6407" cy="3317"/>
            </a:xfrm>
            <a:custGeom>
              <a:avLst/>
              <a:gdLst>
                <a:gd name="T0" fmla="*/ 0 w 6407"/>
                <a:gd name="T1" fmla="*/ 3317 h 3317"/>
                <a:gd name="T2" fmla="*/ 3402 w 6407"/>
                <a:gd name="T3" fmla="*/ 1786 h 3317"/>
                <a:gd name="T4" fmla="*/ 5103 w 6407"/>
                <a:gd name="T5" fmla="*/ 1786 h 3317"/>
                <a:gd name="T6" fmla="*/ 6407 w 6407"/>
                <a:gd name="T7" fmla="*/ 0 h 3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7" h="3317">
                  <a:moveTo>
                    <a:pt x="0" y="3317"/>
                  </a:moveTo>
                  <a:lnTo>
                    <a:pt x="3402" y="1786"/>
                  </a:lnTo>
                  <a:lnTo>
                    <a:pt x="5103" y="1786"/>
                  </a:lnTo>
                  <a:lnTo>
                    <a:pt x="6407" y="0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95" name="Freeform 307">
              <a:extLst>
                <a:ext uri="{FF2B5EF4-FFF2-40B4-BE49-F238E27FC236}">
                  <a16:creationId xmlns:a16="http://schemas.microsoft.com/office/drawing/2014/main" id="{7494EA57-5B1B-4501-8B43-E0B06FCC8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3109"/>
              <a:ext cx="822" cy="227"/>
            </a:xfrm>
            <a:custGeom>
              <a:avLst/>
              <a:gdLst>
                <a:gd name="T0" fmla="*/ 0 w 822"/>
                <a:gd name="T1" fmla="*/ 0 h 227"/>
                <a:gd name="T2" fmla="*/ 227 w 822"/>
                <a:gd name="T3" fmla="*/ 227 h 227"/>
                <a:gd name="T4" fmla="*/ 822 w 822"/>
                <a:gd name="T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2" h="227">
                  <a:moveTo>
                    <a:pt x="0" y="0"/>
                  </a:moveTo>
                  <a:lnTo>
                    <a:pt x="227" y="227"/>
                  </a:lnTo>
                  <a:lnTo>
                    <a:pt x="822" y="227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597" name="Group 309">
            <a:extLst>
              <a:ext uri="{FF2B5EF4-FFF2-40B4-BE49-F238E27FC236}">
                <a16:creationId xmlns:a16="http://schemas.microsoft.com/office/drawing/2014/main" id="{E6B4E331-6A84-49DE-A01E-A4F693998D5E}"/>
              </a:ext>
            </a:extLst>
          </p:cNvPr>
          <p:cNvGrpSpPr>
            <a:grpSpLocks/>
          </p:cNvGrpSpPr>
          <p:nvPr/>
        </p:nvGrpSpPr>
        <p:grpSpPr bwMode="auto">
          <a:xfrm>
            <a:off x="4914900" y="8356600"/>
            <a:ext cx="223838" cy="71438"/>
            <a:chOff x="1992" y="531"/>
            <a:chExt cx="254" cy="81"/>
          </a:xfrm>
        </p:grpSpPr>
        <p:sp>
          <p:nvSpPr>
            <p:cNvPr id="12598" name="WordArt 310">
              <a:extLst>
                <a:ext uri="{FF2B5EF4-FFF2-40B4-BE49-F238E27FC236}">
                  <a16:creationId xmlns:a16="http://schemas.microsoft.com/office/drawing/2014/main" id="{2BBE36EA-B71D-44EA-BF4E-3D4F1BBBBA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92" y="531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石垣市</a:t>
              </a:r>
            </a:p>
          </p:txBody>
        </p:sp>
        <p:sp>
          <p:nvSpPr>
            <p:cNvPr id="12599" name="WordArt 311">
              <a:extLst>
                <a:ext uri="{FF2B5EF4-FFF2-40B4-BE49-F238E27FC236}">
                  <a16:creationId xmlns:a16="http://schemas.microsoft.com/office/drawing/2014/main" id="{439DF917-996B-4AED-9E29-742F9AB0E3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92" y="532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石垣市</a:t>
              </a:r>
            </a:p>
          </p:txBody>
        </p:sp>
      </p:grpSp>
      <p:grpSp>
        <p:nvGrpSpPr>
          <p:cNvPr id="12600" name="Group 312">
            <a:extLst>
              <a:ext uri="{FF2B5EF4-FFF2-40B4-BE49-F238E27FC236}">
                <a16:creationId xmlns:a16="http://schemas.microsoft.com/office/drawing/2014/main" id="{2D7F96C8-BFE3-449E-9F15-C3175207E98B}"/>
              </a:ext>
            </a:extLst>
          </p:cNvPr>
          <p:cNvGrpSpPr>
            <a:grpSpLocks/>
          </p:cNvGrpSpPr>
          <p:nvPr/>
        </p:nvGrpSpPr>
        <p:grpSpPr bwMode="auto">
          <a:xfrm>
            <a:off x="8470900" y="3765550"/>
            <a:ext cx="300038" cy="71438"/>
            <a:chOff x="3126" y="531"/>
            <a:chExt cx="340" cy="81"/>
          </a:xfrm>
        </p:grpSpPr>
        <p:sp>
          <p:nvSpPr>
            <p:cNvPr id="12601" name="WordArt 313">
              <a:extLst>
                <a:ext uri="{FF2B5EF4-FFF2-40B4-BE49-F238E27FC236}">
                  <a16:creationId xmlns:a16="http://schemas.microsoft.com/office/drawing/2014/main" id="{BDE55724-0F78-4184-A854-4002140692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6" y="531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うるま市</a:t>
              </a:r>
            </a:p>
          </p:txBody>
        </p:sp>
        <p:sp>
          <p:nvSpPr>
            <p:cNvPr id="12602" name="WordArt 314">
              <a:extLst>
                <a:ext uri="{FF2B5EF4-FFF2-40B4-BE49-F238E27FC236}">
                  <a16:creationId xmlns:a16="http://schemas.microsoft.com/office/drawing/2014/main" id="{9047923D-9A5C-41D7-BADC-3801428042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6" y="532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うるま市</a:t>
              </a:r>
            </a:p>
          </p:txBody>
        </p:sp>
      </p:grpSp>
      <p:grpSp>
        <p:nvGrpSpPr>
          <p:cNvPr id="12603" name="Group 315">
            <a:extLst>
              <a:ext uri="{FF2B5EF4-FFF2-40B4-BE49-F238E27FC236}">
                <a16:creationId xmlns:a16="http://schemas.microsoft.com/office/drawing/2014/main" id="{D4BC9F81-B057-4A2C-A700-62A2F7AE3037}"/>
              </a:ext>
            </a:extLst>
          </p:cNvPr>
          <p:cNvGrpSpPr>
            <a:grpSpLocks/>
          </p:cNvGrpSpPr>
          <p:nvPr/>
        </p:nvGrpSpPr>
        <p:grpSpPr bwMode="auto">
          <a:xfrm>
            <a:off x="8470900" y="3424238"/>
            <a:ext cx="223838" cy="71437"/>
            <a:chOff x="1993" y="678"/>
            <a:chExt cx="254" cy="81"/>
          </a:xfrm>
        </p:grpSpPr>
        <p:sp>
          <p:nvSpPr>
            <p:cNvPr id="12604" name="WordArt 316">
              <a:extLst>
                <a:ext uri="{FF2B5EF4-FFF2-40B4-BE49-F238E27FC236}">
                  <a16:creationId xmlns:a16="http://schemas.microsoft.com/office/drawing/2014/main" id="{3E6BF6BE-87A2-4FAB-A077-1E5DF1B6EB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93" y="678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金武町</a:t>
              </a:r>
            </a:p>
          </p:txBody>
        </p:sp>
        <p:sp>
          <p:nvSpPr>
            <p:cNvPr id="12605" name="WordArt 317">
              <a:extLst>
                <a:ext uri="{FF2B5EF4-FFF2-40B4-BE49-F238E27FC236}">
                  <a16:creationId xmlns:a16="http://schemas.microsoft.com/office/drawing/2014/main" id="{8E2F5D79-49AE-4D21-9322-278AE140D6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93" y="67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金武町</a:t>
              </a:r>
            </a:p>
          </p:txBody>
        </p:sp>
      </p:grpSp>
      <p:grpSp>
        <p:nvGrpSpPr>
          <p:cNvPr id="12606" name="Group 318">
            <a:extLst>
              <a:ext uri="{FF2B5EF4-FFF2-40B4-BE49-F238E27FC236}">
                <a16:creationId xmlns:a16="http://schemas.microsoft.com/office/drawing/2014/main" id="{C208A730-3B8B-4A25-89EC-5BFC8B281213}"/>
              </a:ext>
            </a:extLst>
          </p:cNvPr>
          <p:cNvGrpSpPr>
            <a:grpSpLocks/>
          </p:cNvGrpSpPr>
          <p:nvPr/>
        </p:nvGrpSpPr>
        <p:grpSpPr bwMode="auto">
          <a:xfrm>
            <a:off x="7810500" y="4324350"/>
            <a:ext cx="300038" cy="71438"/>
            <a:chOff x="2446" y="678"/>
            <a:chExt cx="340" cy="81"/>
          </a:xfrm>
        </p:grpSpPr>
        <p:sp>
          <p:nvSpPr>
            <p:cNvPr id="12607" name="WordArt 319">
              <a:extLst>
                <a:ext uri="{FF2B5EF4-FFF2-40B4-BE49-F238E27FC236}">
                  <a16:creationId xmlns:a16="http://schemas.microsoft.com/office/drawing/2014/main" id="{E19E420D-3476-4BBD-B4E9-FB5B2A640A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6" y="678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宜野湾市</a:t>
              </a:r>
            </a:p>
          </p:txBody>
        </p:sp>
        <p:sp>
          <p:nvSpPr>
            <p:cNvPr id="12608" name="WordArt 320">
              <a:extLst>
                <a:ext uri="{FF2B5EF4-FFF2-40B4-BE49-F238E27FC236}">
                  <a16:creationId xmlns:a16="http://schemas.microsoft.com/office/drawing/2014/main" id="{64201B74-B256-4120-B8D1-00BC35CB54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6" y="679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宜野湾市</a:t>
              </a:r>
            </a:p>
          </p:txBody>
        </p:sp>
      </p:grpSp>
      <p:grpSp>
        <p:nvGrpSpPr>
          <p:cNvPr id="12609" name="Group 321">
            <a:extLst>
              <a:ext uri="{FF2B5EF4-FFF2-40B4-BE49-F238E27FC236}">
                <a16:creationId xmlns:a16="http://schemas.microsoft.com/office/drawing/2014/main" id="{5AF0360F-80D7-4DCD-B38C-7E08D80C826E}"/>
              </a:ext>
            </a:extLst>
          </p:cNvPr>
          <p:cNvGrpSpPr>
            <a:grpSpLocks/>
          </p:cNvGrpSpPr>
          <p:nvPr/>
        </p:nvGrpSpPr>
        <p:grpSpPr bwMode="auto">
          <a:xfrm>
            <a:off x="8112125" y="1965325"/>
            <a:ext cx="223838" cy="71438"/>
            <a:chOff x="1991" y="838"/>
            <a:chExt cx="254" cy="81"/>
          </a:xfrm>
        </p:grpSpPr>
        <p:sp>
          <p:nvSpPr>
            <p:cNvPr id="12610" name="WordArt 322">
              <a:extLst>
                <a:ext uri="{FF2B5EF4-FFF2-40B4-BE49-F238E27FC236}">
                  <a16:creationId xmlns:a16="http://schemas.microsoft.com/office/drawing/2014/main" id="{27BE66D9-BADC-4BF6-AFC3-55F227631F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91" y="838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伊江村</a:t>
              </a:r>
            </a:p>
          </p:txBody>
        </p:sp>
        <p:sp>
          <p:nvSpPr>
            <p:cNvPr id="12611" name="WordArt 323">
              <a:extLst>
                <a:ext uri="{FF2B5EF4-FFF2-40B4-BE49-F238E27FC236}">
                  <a16:creationId xmlns:a16="http://schemas.microsoft.com/office/drawing/2014/main" id="{57EA5C1F-FA47-40F9-9A1A-6929C4DDED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91" y="83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伊江村</a:t>
              </a:r>
            </a:p>
          </p:txBody>
        </p:sp>
      </p:grpSp>
      <p:grpSp>
        <p:nvGrpSpPr>
          <p:cNvPr id="12612" name="Group 324">
            <a:extLst>
              <a:ext uri="{FF2B5EF4-FFF2-40B4-BE49-F238E27FC236}">
                <a16:creationId xmlns:a16="http://schemas.microsoft.com/office/drawing/2014/main" id="{94938914-316B-4DE6-BC07-311693EB4E7F}"/>
              </a:ext>
            </a:extLst>
          </p:cNvPr>
          <p:cNvGrpSpPr>
            <a:grpSpLocks/>
          </p:cNvGrpSpPr>
          <p:nvPr/>
        </p:nvGrpSpPr>
        <p:grpSpPr bwMode="auto">
          <a:xfrm>
            <a:off x="10496550" y="6556375"/>
            <a:ext cx="300038" cy="71438"/>
            <a:chOff x="2444" y="838"/>
            <a:chExt cx="340" cy="81"/>
          </a:xfrm>
        </p:grpSpPr>
        <p:sp>
          <p:nvSpPr>
            <p:cNvPr id="12613" name="WordArt 325">
              <a:extLst>
                <a:ext uri="{FF2B5EF4-FFF2-40B4-BE49-F238E27FC236}">
                  <a16:creationId xmlns:a16="http://schemas.microsoft.com/office/drawing/2014/main" id="{0A7ABAA8-3210-4160-87B4-A42012F11C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4" y="838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宮古島市</a:t>
              </a:r>
            </a:p>
          </p:txBody>
        </p:sp>
        <p:sp>
          <p:nvSpPr>
            <p:cNvPr id="12614" name="WordArt 326">
              <a:extLst>
                <a:ext uri="{FF2B5EF4-FFF2-40B4-BE49-F238E27FC236}">
                  <a16:creationId xmlns:a16="http://schemas.microsoft.com/office/drawing/2014/main" id="{A462CA41-1491-4CC4-AE64-6B912B301E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4" y="839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宮古島市</a:t>
              </a:r>
            </a:p>
          </p:txBody>
        </p:sp>
      </p:grpSp>
      <p:grpSp>
        <p:nvGrpSpPr>
          <p:cNvPr id="12615" name="Group 327">
            <a:extLst>
              <a:ext uri="{FF2B5EF4-FFF2-40B4-BE49-F238E27FC236}">
                <a16:creationId xmlns:a16="http://schemas.microsoft.com/office/drawing/2014/main" id="{41496A82-9360-4504-8358-04F5219C743E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3721100"/>
            <a:ext cx="223838" cy="71438"/>
            <a:chOff x="1992" y="985"/>
            <a:chExt cx="254" cy="81"/>
          </a:xfrm>
        </p:grpSpPr>
        <p:sp>
          <p:nvSpPr>
            <p:cNvPr id="12616" name="WordArt 328">
              <a:extLst>
                <a:ext uri="{FF2B5EF4-FFF2-40B4-BE49-F238E27FC236}">
                  <a16:creationId xmlns:a16="http://schemas.microsoft.com/office/drawing/2014/main" id="{D1713729-DAC0-420F-A505-B62FEE9152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92" y="985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読谷村</a:t>
              </a:r>
            </a:p>
          </p:txBody>
        </p:sp>
        <p:sp>
          <p:nvSpPr>
            <p:cNvPr id="12617" name="WordArt 329">
              <a:extLst>
                <a:ext uri="{FF2B5EF4-FFF2-40B4-BE49-F238E27FC236}">
                  <a16:creationId xmlns:a16="http://schemas.microsoft.com/office/drawing/2014/main" id="{FAAE969B-5AEA-468E-B9B9-5D001B2FEC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92" y="98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読谷村</a:t>
              </a:r>
            </a:p>
          </p:txBody>
        </p:sp>
      </p:grpSp>
      <p:grpSp>
        <p:nvGrpSpPr>
          <p:cNvPr id="12618" name="Group 330">
            <a:extLst>
              <a:ext uri="{FF2B5EF4-FFF2-40B4-BE49-F238E27FC236}">
                <a16:creationId xmlns:a16="http://schemas.microsoft.com/office/drawing/2014/main" id="{AD3549EE-F689-411A-88F5-5E1CB7CC8269}"/>
              </a:ext>
            </a:extLst>
          </p:cNvPr>
          <p:cNvGrpSpPr>
            <a:grpSpLocks/>
          </p:cNvGrpSpPr>
          <p:nvPr/>
        </p:nvGrpSpPr>
        <p:grpSpPr bwMode="auto">
          <a:xfrm>
            <a:off x="7345363" y="4845050"/>
            <a:ext cx="300037" cy="71438"/>
            <a:chOff x="2445" y="985"/>
            <a:chExt cx="340" cy="81"/>
          </a:xfrm>
        </p:grpSpPr>
        <p:sp>
          <p:nvSpPr>
            <p:cNvPr id="12619" name="WordArt 331">
              <a:extLst>
                <a:ext uri="{FF2B5EF4-FFF2-40B4-BE49-F238E27FC236}">
                  <a16:creationId xmlns:a16="http://schemas.microsoft.com/office/drawing/2014/main" id="{0B649079-C308-4CF8-86F6-8280216DF6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5" y="985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豊見城市</a:t>
              </a:r>
            </a:p>
          </p:txBody>
        </p:sp>
        <p:sp>
          <p:nvSpPr>
            <p:cNvPr id="12620" name="WordArt 332">
              <a:extLst>
                <a:ext uri="{FF2B5EF4-FFF2-40B4-BE49-F238E27FC236}">
                  <a16:creationId xmlns:a16="http://schemas.microsoft.com/office/drawing/2014/main" id="{8139F737-2EB3-405B-969A-6612D651A4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5" y="986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豊見城市</a:t>
              </a:r>
            </a:p>
          </p:txBody>
        </p:sp>
      </p:grpSp>
      <p:grpSp>
        <p:nvGrpSpPr>
          <p:cNvPr id="12621" name="Group 333">
            <a:extLst>
              <a:ext uri="{FF2B5EF4-FFF2-40B4-BE49-F238E27FC236}">
                <a16:creationId xmlns:a16="http://schemas.microsoft.com/office/drawing/2014/main" id="{4592D440-2DC0-4847-9A82-7BCB5FCACB48}"/>
              </a:ext>
            </a:extLst>
          </p:cNvPr>
          <p:cNvGrpSpPr>
            <a:grpSpLocks/>
          </p:cNvGrpSpPr>
          <p:nvPr/>
        </p:nvGrpSpPr>
        <p:grpSpPr bwMode="auto">
          <a:xfrm>
            <a:off x="9686925" y="2414588"/>
            <a:ext cx="300038" cy="71437"/>
            <a:chOff x="2445" y="1211"/>
            <a:chExt cx="340" cy="81"/>
          </a:xfrm>
        </p:grpSpPr>
        <p:sp>
          <p:nvSpPr>
            <p:cNvPr id="12622" name="WordArt 334">
              <a:extLst>
                <a:ext uri="{FF2B5EF4-FFF2-40B4-BE49-F238E27FC236}">
                  <a16:creationId xmlns:a16="http://schemas.microsoft.com/office/drawing/2014/main" id="{C2F65A78-5043-43D1-9570-2C758166C8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5" y="1211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大宜味村</a:t>
              </a:r>
            </a:p>
          </p:txBody>
        </p:sp>
        <p:sp>
          <p:nvSpPr>
            <p:cNvPr id="12623" name="WordArt 335">
              <a:extLst>
                <a:ext uri="{FF2B5EF4-FFF2-40B4-BE49-F238E27FC236}">
                  <a16:creationId xmlns:a16="http://schemas.microsoft.com/office/drawing/2014/main" id="{C5859A4A-CE6D-45B9-8E49-FACC397938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5" y="1212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大宜味村</a:t>
              </a:r>
            </a:p>
          </p:txBody>
        </p:sp>
      </p:grpSp>
      <p:grpSp>
        <p:nvGrpSpPr>
          <p:cNvPr id="12624" name="Group 336">
            <a:extLst>
              <a:ext uri="{FF2B5EF4-FFF2-40B4-BE49-F238E27FC236}">
                <a16:creationId xmlns:a16="http://schemas.microsoft.com/office/drawing/2014/main" id="{8EF93CA8-E095-40ED-9E0B-0AA5BBF3A2F7}"/>
              </a:ext>
            </a:extLst>
          </p:cNvPr>
          <p:cNvGrpSpPr>
            <a:grpSpLocks/>
          </p:cNvGrpSpPr>
          <p:nvPr/>
        </p:nvGrpSpPr>
        <p:grpSpPr bwMode="auto">
          <a:xfrm>
            <a:off x="8966200" y="2190750"/>
            <a:ext cx="300038" cy="71438"/>
            <a:chOff x="2446" y="1358"/>
            <a:chExt cx="340" cy="81"/>
          </a:xfrm>
        </p:grpSpPr>
        <p:sp>
          <p:nvSpPr>
            <p:cNvPr id="12625" name="WordArt 337">
              <a:extLst>
                <a:ext uri="{FF2B5EF4-FFF2-40B4-BE49-F238E27FC236}">
                  <a16:creationId xmlns:a16="http://schemas.microsoft.com/office/drawing/2014/main" id="{04598B54-817E-4962-BEDE-472D6635B9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6" y="1358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今帰仁村</a:t>
              </a:r>
            </a:p>
          </p:txBody>
        </p:sp>
        <p:sp>
          <p:nvSpPr>
            <p:cNvPr id="12626" name="WordArt 338">
              <a:extLst>
                <a:ext uri="{FF2B5EF4-FFF2-40B4-BE49-F238E27FC236}">
                  <a16:creationId xmlns:a16="http://schemas.microsoft.com/office/drawing/2014/main" id="{235B5FD7-2A9C-41C1-B179-76457CE888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6" y="1359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今帰仁村</a:t>
              </a:r>
            </a:p>
          </p:txBody>
        </p:sp>
      </p:grpSp>
      <p:grpSp>
        <p:nvGrpSpPr>
          <p:cNvPr id="12627" name="Group 339">
            <a:extLst>
              <a:ext uri="{FF2B5EF4-FFF2-40B4-BE49-F238E27FC236}">
                <a16:creationId xmlns:a16="http://schemas.microsoft.com/office/drawing/2014/main" id="{A18F6A7B-EA3B-430E-A709-89C5239BDBFB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4665663"/>
            <a:ext cx="296862" cy="71437"/>
            <a:chOff x="2597" y="1660"/>
            <a:chExt cx="187" cy="45"/>
          </a:xfrm>
        </p:grpSpPr>
        <p:sp>
          <p:nvSpPr>
            <p:cNvPr id="12628" name="WordArt 340">
              <a:extLst>
                <a:ext uri="{FF2B5EF4-FFF2-40B4-BE49-F238E27FC236}">
                  <a16:creationId xmlns:a16="http://schemas.microsoft.com/office/drawing/2014/main" id="{92CC2B5C-10EF-48AD-93A8-DC3C2B13C1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97" y="1660"/>
              <a:ext cx="187" cy="4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与那原町</a:t>
              </a:r>
            </a:p>
          </p:txBody>
        </p:sp>
        <p:sp>
          <p:nvSpPr>
            <p:cNvPr id="12629" name="WordArt 341">
              <a:extLst>
                <a:ext uri="{FF2B5EF4-FFF2-40B4-BE49-F238E27FC236}">
                  <a16:creationId xmlns:a16="http://schemas.microsoft.com/office/drawing/2014/main" id="{30BCCE2A-821D-4AD2-90AC-B3E7BFCC1F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97" y="1661"/>
              <a:ext cx="187" cy="4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与那原町</a:t>
              </a:r>
            </a:p>
          </p:txBody>
        </p:sp>
      </p:grpSp>
      <p:grpSp>
        <p:nvGrpSpPr>
          <p:cNvPr id="12630" name="Group 342">
            <a:extLst>
              <a:ext uri="{FF2B5EF4-FFF2-40B4-BE49-F238E27FC236}">
                <a16:creationId xmlns:a16="http://schemas.microsoft.com/office/drawing/2014/main" id="{230352FF-421D-4647-8470-EE4F604219E8}"/>
              </a:ext>
            </a:extLst>
          </p:cNvPr>
          <p:cNvGrpSpPr>
            <a:grpSpLocks/>
          </p:cNvGrpSpPr>
          <p:nvPr/>
        </p:nvGrpSpPr>
        <p:grpSpPr bwMode="auto">
          <a:xfrm>
            <a:off x="6175375" y="4756150"/>
            <a:ext cx="300038" cy="71438"/>
            <a:chOff x="2445" y="1665"/>
            <a:chExt cx="340" cy="81"/>
          </a:xfrm>
        </p:grpSpPr>
        <p:sp>
          <p:nvSpPr>
            <p:cNvPr id="12631" name="WordArt 343">
              <a:extLst>
                <a:ext uri="{FF2B5EF4-FFF2-40B4-BE49-F238E27FC236}">
                  <a16:creationId xmlns:a16="http://schemas.microsoft.com/office/drawing/2014/main" id="{95F25A04-75A0-4BDC-91E5-DF231E2DED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5" y="1665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渡嘉敷村</a:t>
              </a:r>
            </a:p>
          </p:txBody>
        </p:sp>
        <p:sp>
          <p:nvSpPr>
            <p:cNvPr id="12632" name="WordArt 344">
              <a:extLst>
                <a:ext uri="{FF2B5EF4-FFF2-40B4-BE49-F238E27FC236}">
                  <a16:creationId xmlns:a16="http://schemas.microsoft.com/office/drawing/2014/main" id="{FF0DB182-319B-4735-A130-17AD4B2392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5" y="1666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渡嘉敷村</a:t>
              </a:r>
            </a:p>
          </p:txBody>
        </p:sp>
      </p:grpSp>
      <p:grpSp>
        <p:nvGrpSpPr>
          <p:cNvPr id="12633" name="Group 345">
            <a:extLst>
              <a:ext uri="{FF2B5EF4-FFF2-40B4-BE49-F238E27FC236}">
                <a16:creationId xmlns:a16="http://schemas.microsoft.com/office/drawing/2014/main" id="{38ACC2C7-B22C-4178-93B1-558707F60423}"/>
              </a:ext>
            </a:extLst>
          </p:cNvPr>
          <p:cNvGrpSpPr>
            <a:grpSpLocks/>
          </p:cNvGrpSpPr>
          <p:nvPr/>
        </p:nvGrpSpPr>
        <p:grpSpPr bwMode="auto">
          <a:xfrm>
            <a:off x="7391400" y="4638675"/>
            <a:ext cx="222250" cy="71438"/>
            <a:chOff x="1537" y="498"/>
            <a:chExt cx="254" cy="81"/>
          </a:xfrm>
        </p:grpSpPr>
        <p:sp>
          <p:nvSpPr>
            <p:cNvPr id="12634" name="WordArt 346">
              <a:extLst>
                <a:ext uri="{FF2B5EF4-FFF2-40B4-BE49-F238E27FC236}">
                  <a16:creationId xmlns:a16="http://schemas.microsoft.com/office/drawing/2014/main" id="{DD2A7604-568B-42DB-BE6D-D9775ACFA0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498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那覇市</a:t>
              </a:r>
            </a:p>
          </p:txBody>
        </p:sp>
        <p:sp>
          <p:nvSpPr>
            <p:cNvPr id="12635" name="WordArt 347">
              <a:extLst>
                <a:ext uri="{FF2B5EF4-FFF2-40B4-BE49-F238E27FC236}">
                  <a16:creationId xmlns:a16="http://schemas.microsoft.com/office/drawing/2014/main" id="{31A9BF6E-A9A0-4E79-BC3E-9F09A40040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49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那覇市</a:t>
              </a:r>
            </a:p>
          </p:txBody>
        </p:sp>
      </p:grpSp>
      <p:grpSp>
        <p:nvGrpSpPr>
          <p:cNvPr id="12636" name="Group 348">
            <a:extLst>
              <a:ext uri="{FF2B5EF4-FFF2-40B4-BE49-F238E27FC236}">
                <a16:creationId xmlns:a16="http://schemas.microsoft.com/office/drawing/2014/main" id="{91E1167A-027E-4B5E-8B2C-BA48447ABCB0}"/>
              </a:ext>
            </a:extLst>
          </p:cNvPr>
          <p:cNvGrpSpPr>
            <a:grpSpLocks/>
          </p:cNvGrpSpPr>
          <p:nvPr/>
        </p:nvGrpSpPr>
        <p:grpSpPr bwMode="auto">
          <a:xfrm>
            <a:off x="7707313" y="4503738"/>
            <a:ext cx="223837" cy="71437"/>
            <a:chOff x="1538" y="645"/>
            <a:chExt cx="254" cy="81"/>
          </a:xfrm>
        </p:grpSpPr>
        <p:sp>
          <p:nvSpPr>
            <p:cNvPr id="12637" name="WordArt 349">
              <a:extLst>
                <a:ext uri="{FF2B5EF4-FFF2-40B4-BE49-F238E27FC236}">
                  <a16:creationId xmlns:a16="http://schemas.microsoft.com/office/drawing/2014/main" id="{62977DD0-95B0-4856-BAC3-02587E27EE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8" y="645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浦添市</a:t>
              </a:r>
            </a:p>
          </p:txBody>
        </p:sp>
        <p:sp>
          <p:nvSpPr>
            <p:cNvPr id="12638" name="WordArt 350">
              <a:extLst>
                <a:ext uri="{FF2B5EF4-FFF2-40B4-BE49-F238E27FC236}">
                  <a16:creationId xmlns:a16="http://schemas.microsoft.com/office/drawing/2014/main" id="{7AD853AC-0B7F-43F4-93A0-D1A2DA5997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8" y="64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浦添市</a:t>
              </a:r>
            </a:p>
          </p:txBody>
        </p:sp>
      </p:grpSp>
      <p:grpSp>
        <p:nvGrpSpPr>
          <p:cNvPr id="12639" name="Group 351">
            <a:extLst>
              <a:ext uri="{FF2B5EF4-FFF2-40B4-BE49-F238E27FC236}">
                <a16:creationId xmlns:a16="http://schemas.microsoft.com/office/drawing/2014/main" id="{C0F80993-EB0F-4A16-8761-BC91AD489FC1}"/>
              </a:ext>
            </a:extLst>
          </p:cNvPr>
          <p:cNvGrpSpPr>
            <a:grpSpLocks/>
          </p:cNvGrpSpPr>
          <p:nvPr/>
        </p:nvGrpSpPr>
        <p:grpSpPr bwMode="auto">
          <a:xfrm>
            <a:off x="7526338" y="5114925"/>
            <a:ext cx="223837" cy="71438"/>
            <a:chOff x="1536" y="805"/>
            <a:chExt cx="254" cy="81"/>
          </a:xfrm>
        </p:grpSpPr>
        <p:sp>
          <p:nvSpPr>
            <p:cNvPr id="12640" name="WordArt 352">
              <a:extLst>
                <a:ext uri="{FF2B5EF4-FFF2-40B4-BE49-F238E27FC236}">
                  <a16:creationId xmlns:a16="http://schemas.microsoft.com/office/drawing/2014/main" id="{EDE64FC7-899A-4D35-84ED-E2D799A588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6" y="805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糸満市</a:t>
              </a:r>
            </a:p>
          </p:txBody>
        </p:sp>
        <p:sp>
          <p:nvSpPr>
            <p:cNvPr id="12641" name="WordArt 353">
              <a:extLst>
                <a:ext uri="{FF2B5EF4-FFF2-40B4-BE49-F238E27FC236}">
                  <a16:creationId xmlns:a16="http://schemas.microsoft.com/office/drawing/2014/main" id="{4AD8B9F4-4434-45DC-A52E-66CB385E84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6" y="80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糸満市</a:t>
              </a:r>
            </a:p>
          </p:txBody>
        </p:sp>
      </p:grpSp>
      <p:grpSp>
        <p:nvGrpSpPr>
          <p:cNvPr id="12642" name="Group 354">
            <a:extLst>
              <a:ext uri="{FF2B5EF4-FFF2-40B4-BE49-F238E27FC236}">
                <a16:creationId xmlns:a16="http://schemas.microsoft.com/office/drawing/2014/main" id="{9D699F43-DF5F-4325-A4EF-9F8C3CCE4729}"/>
              </a:ext>
            </a:extLst>
          </p:cNvPr>
          <p:cNvGrpSpPr>
            <a:grpSpLocks/>
          </p:cNvGrpSpPr>
          <p:nvPr/>
        </p:nvGrpSpPr>
        <p:grpSpPr bwMode="auto">
          <a:xfrm>
            <a:off x="9056688" y="2686050"/>
            <a:ext cx="223837" cy="71438"/>
            <a:chOff x="1537" y="952"/>
            <a:chExt cx="254" cy="81"/>
          </a:xfrm>
        </p:grpSpPr>
        <p:sp>
          <p:nvSpPr>
            <p:cNvPr id="12643" name="WordArt 355">
              <a:extLst>
                <a:ext uri="{FF2B5EF4-FFF2-40B4-BE49-F238E27FC236}">
                  <a16:creationId xmlns:a16="http://schemas.microsoft.com/office/drawing/2014/main" id="{DBF8BDE3-15B2-40D9-A1A1-AC14CB621D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952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名護市</a:t>
              </a:r>
            </a:p>
          </p:txBody>
        </p:sp>
        <p:sp>
          <p:nvSpPr>
            <p:cNvPr id="12644" name="WordArt 356">
              <a:extLst>
                <a:ext uri="{FF2B5EF4-FFF2-40B4-BE49-F238E27FC236}">
                  <a16:creationId xmlns:a16="http://schemas.microsoft.com/office/drawing/2014/main" id="{53F03818-6EF5-43A6-BE0A-3164494F7F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953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名護市</a:t>
              </a:r>
            </a:p>
          </p:txBody>
        </p:sp>
      </p:grpSp>
      <p:grpSp>
        <p:nvGrpSpPr>
          <p:cNvPr id="12645" name="Group 357">
            <a:extLst>
              <a:ext uri="{FF2B5EF4-FFF2-40B4-BE49-F238E27FC236}">
                <a16:creationId xmlns:a16="http://schemas.microsoft.com/office/drawing/2014/main" id="{508E1985-0423-4F33-A2C2-E65E263B28BA}"/>
              </a:ext>
            </a:extLst>
          </p:cNvPr>
          <p:cNvGrpSpPr>
            <a:grpSpLocks/>
          </p:cNvGrpSpPr>
          <p:nvPr/>
        </p:nvGrpSpPr>
        <p:grpSpPr bwMode="auto">
          <a:xfrm>
            <a:off x="8156575" y="4845050"/>
            <a:ext cx="223838" cy="71438"/>
            <a:chOff x="1537" y="1178"/>
            <a:chExt cx="254" cy="81"/>
          </a:xfrm>
        </p:grpSpPr>
        <p:sp>
          <p:nvSpPr>
            <p:cNvPr id="12646" name="WordArt 358">
              <a:extLst>
                <a:ext uri="{FF2B5EF4-FFF2-40B4-BE49-F238E27FC236}">
                  <a16:creationId xmlns:a16="http://schemas.microsoft.com/office/drawing/2014/main" id="{114624F0-5450-48BF-A2E8-45A3A6FDA8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1178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南城市</a:t>
              </a:r>
            </a:p>
          </p:txBody>
        </p:sp>
        <p:sp>
          <p:nvSpPr>
            <p:cNvPr id="12647" name="WordArt 359">
              <a:extLst>
                <a:ext uri="{FF2B5EF4-FFF2-40B4-BE49-F238E27FC236}">
                  <a16:creationId xmlns:a16="http://schemas.microsoft.com/office/drawing/2014/main" id="{5B29824A-1D57-4230-B940-104CD542B3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117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南城市</a:t>
              </a:r>
            </a:p>
          </p:txBody>
        </p:sp>
      </p:grpSp>
      <p:grpSp>
        <p:nvGrpSpPr>
          <p:cNvPr id="12648" name="Group 360">
            <a:extLst>
              <a:ext uri="{FF2B5EF4-FFF2-40B4-BE49-F238E27FC236}">
                <a16:creationId xmlns:a16="http://schemas.microsoft.com/office/drawing/2014/main" id="{15ECD538-30E7-48AD-A394-B4B27F2D7285}"/>
              </a:ext>
            </a:extLst>
          </p:cNvPr>
          <p:cNvGrpSpPr>
            <a:grpSpLocks/>
          </p:cNvGrpSpPr>
          <p:nvPr/>
        </p:nvGrpSpPr>
        <p:grpSpPr bwMode="auto">
          <a:xfrm>
            <a:off x="10182225" y="1714500"/>
            <a:ext cx="223838" cy="71438"/>
            <a:chOff x="1538" y="1325"/>
            <a:chExt cx="254" cy="81"/>
          </a:xfrm>
        </p:grpSpPr>
        <p:sp>
          <p:nvSpPr>
            <p:cNvPr id="12649" name="WordArt 361">
              <a:extLst>
                <a:ext uri="{FF2B5EF4-FFF2-40B4-BE49-F238E27FC236}">
                  <a16:creationId xmlns:a16="http://schemas.microsoft.com/office/drawing/2014/main" id="{7867512F-A826-4124-B836-945AECF8DF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8" y="1325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国頭村</a:t>
              </a:r>
            </a:p>
          </p:txBody>
        </p:sp>
        <p:sp>
          <p:nvSpPr>
            <p:cNvPr id="12650" name="WordArt 362">
              <a:extLst>
                <a:ext uri="{FF2B5EF4-FFF2-40B4-BE49-F238E27FC236}">
                  <a16:creationId xmlns:a16="http://schemas.microsoft.com/office/drawing/2014/main" id="{4703910A-360C-41AB-B633-0357EB5529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8" y="132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国頭村</a:t>
              </a:r>
            </a:p>
          </p:txBody>
        </p:sp>
      </p:grpSp>
      <p:grpSp>
        <p:nvGrpSpPr>
          <p:cNvPr id="12651" name="Group 363">
            <a:extLst>
              <a:ext uri="{FF2B5EF4-FFF2-40B4-BE49-F238E27FC236}">
                <a16:creationId xmlns:a16="http://schemas.microsoft.com/office/drawing/2014/main" id="{6585C3C7-F45C-4ED3-9531-83D1DD94D319}"/>
              </a:ext>
            </a:extLst>
          </p:cNvPr>
          <p:cNvGrpSpPr>
            <a:grpSpLocks/>
          </p:cNvGrpSpPr>
          <p:nvPr/>
        </p:nvGrpSpPr>
        <p:grpSpPr bwMode="auto">
          <a:xfrm>
            <a:off x="7842250" y="4054475"/>
            <a:ext cx="223838" cy="71438"/>
            <a:chOff x="1536" y="1485"/>
            <a:chExt cx="254" cy="81"/>
          </a:xfrm>
        </p:grpSpPr>
        <p:sp>
          <p:nvSpPr>
            <p:cNvPr id="12652" name="WordArt 364">
              <a:extLst>
                <a:ext uri="{FF2B5EF4-FFF2-40B4-BE49-F238E27FC236}">
                  <a16:creationId xmlns:a16="http://schemas.microsoft.com/office/drawing/2014/main" id="{EF147D09-F70E-4604-8D78-81ED9C585A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6" y="1485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北谷町</a:t>
              </a:r>
            </a:p>
          </p:txBody>
        </p:sp>
        <p:sp>
          <p:nvSpPr>
            <p:cNvPr id="12653" name="WordArt 365">
              <a:extLst>
                <a:ext uri="{FF2B5EF4-FFF2-40B4-BE49-F238E27FC236}">
                  <a16:creationId xmlns:a16="http://schemas.microsoft.com/office/drawing/2014/main" id="{A6AAD59F-A56C-441B-A332-A4C0BA4025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6" y="148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北谷町</a:t>
              </a:r>
            </a:p>
          </p:txBody>
        </p:sp>
      </p:grpSp>
      <p:grpSp>
        <p:nvGrpSpPr>
          <p:cNvPr id="12654" name="Group 366">
            <a:extLst>
              <a:ext uri="{FF2B5EF4-FFF2-40B4-BE49-F238E27FC236}">
                <a16:creationId xmlns:a16="http://schemas.microsoft.com/office/drawing/2014/main" id="{CC20D056-FD7E-48FB-8FA1-810C379628DE}"/>
              </a:ext>
            </a:extLst>
          </p:cNvPr>
          <p:cNvGrpSpPr>
            <a:grpSpLocks/>
          </p:cNvGrpSpPr>
          <p:nvPr/>
        </p:nvGrpSpPr>
        <p:grpSpPr bwMode="auto">
          <a:xfrm>
            <a:off x="8607425" y="2190750"/>
            <a:ext cx="223838" cy="71438"/>
            <a:chOff x="1537" y="1859"/>
            <a:chExt cx="254" cy="81"/>
          </a:xfrm>
        </p:grpSpPr>
        <p:sp>
          <p:nvSpPr>
            <p:cNvPr id="12655" name="WordArt 367">
              <a:extLst>
                <a:ext uri="{FF2B5EF4-FFF2-40B4-BE49-F238E27FC236}">
                  <a16:creationId xmlns:a16="http://schemas.microsoft.com/office/drawing/2014/main" id="{BF92583F-52EB-43DF-AD3A-EBDCFE0210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1859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本部町</a:t>
              </a:r>
            </a:p>
          </p:txBody>
        </p:sp>
        <p:sp>
          <p:nvSpPr>
            <p:cNvPr id="12656" name="WordArt 368">
              <a:extLst>
                <a:ext uri="{FF2B5EF4-FFF2-40B4-BE49-F238E27FC236}">
                  <a16:creationId xmlns:a16="http://schemas.microsoft.com/office/drawing/2014/main" id="{14268FDC-9244-454E-BE67-9E45383414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1860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本部町</a:t>
              </a:r>
            </a:p>
          </p:txBody>
        </p:sp>
      </p:grpSp>
      <p:grpSp>
        <p:nvGrpSpPr>
          <p:cNvPr id="12657" name="Group 369">
            <a:extLst>
              <a:ext uri="{FF2B5EF4-FFF2-40B4-BE49-F238E27FC236}">
                <a16:creationId xmlns:a16="http://schemas.microsoft.com/office/drawing/2014/main" id="{7B2F0F45-B42E-4BC9-A470-DD935FDF5233}"/>
              </a:ext>
            </a:extLst>
          </p:cNvPr>
          <p:cNvGrpSpPr>
            <a:grpSpLocks/>
          </p:cNvGrpSpPr>
          <p:nvPr/>
        </p:nvGrpSpPr>
        <p:grpSpPr bwMode="auto">
          <a:xfrm>
            <a:off x="8472488" y="3135313"/>
            <a:ext cx="223837" cy="71437"/>
            <a:chOff x="1538" y="2006"/>
            <a:chExt cx="254" cy="81"/>
          </a:xfrm>
        </p:grpSpPr>
        <p:sp>
          <p:nvSpPr>
            <p:cNvPr id="12658" name="WordArt 370">
              <a:extLst>
                <a:ext uri="{FF2B5EF4-FFF2-40B4-BE49-F238E27FC236}">
                  <a16:creationId xmlns:a16="http://schemas.microsoft.com/office/drawing/2014/main" id="{599DA422-F98A-4AF3-ADE8-F99A0BF21A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8" y="2006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恩納村</a:t>
              </a:r>
            </a:p>
          </p:txBody>
        </p:sp>
        <p:sp>
          <p:nvSpPr>
            <p:cNvPr id="12659" name="WordArt 371">
              <a:extLst>
                <a:ext uri="{FF2B5EF4-FFF2-40B4-BE49-F238E27FC236}">
                  <a16:creationId xmlns:a16="http://schemas.microsoft.com/office/drawing/2014/main" id="{47870C30-708B-4F83-834F-6967568E13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8" y="2007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恩納村</a:t>
              </a:r>
            </a:p>
          </p:txBody>
        </p:sp>
      </p:grpSp>
      <p:grpSp>
        <p:nvGrpSpPr>
          <p:cNvPr id="12660" name="Group 372">
            <a:extLst>
              <a:ext uri="{FF2B5EF4-FFF2-40B4-BE49-F238E27FC236}">
                <a16:creationId xmlns:a16="http://schemas.microsoft.com/office/drawing/2014/main" id="{B84A81D3-6A9B-452A-8AF3-CC83C14814AB}"/>
              </a:ext>
            </a:extLst>
          </p:cNvPr>
          <p:cNvGrpSpPr>
            <a:grpSpLocks/>
          </p:cNvGrpSpPr>
          <p:nvPr/>
        </p:nvGrpSpPr>
        <p:grpSpPr bwMode="auto">
          <a:xfrm>
            <a:off x="8202613" y="4305300"/>
            <a:ext cx="223837" cy="69850"/>
            <a:chOff x="4457" y="2383"/>
            <a:chExt cx="141" cy="44"/>
          </a:xfrm>
        </p:grpSpPr>
        <p:sp>
          <p:nvSpPr>
            <p:cNvPr id="12661" name="WordArt 373">
              <a:extLst>
                <a:ext uri="{FF2B5EF4-FFF2-40B4-BE49-F238E27FC236}">
                  <a16:creationId xmlns:a16="http://schemas.microsoft.com/office/drawing/2014/main" id="{2FA27816-D242-4A10-BF65-C6918D44E7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57" y="2383"/>
              <a:ext cx="140" cy="4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中城村</a:t>
              </a:r>
            </a:p>
          </p:txBody>
        </p:sp>
        <p:sp>
          <p:nvSpPr>
            <p:cNvPr id="12662" name="WordArt 374">
              <a:extLst>
                <a:ext uri="{FF2B5EF4-FFF2-40B4-BE49-F238E27FC236}">
                  <a16:creationId xmlns:a16="http://schemas.microsoft.com/office/drawing/2014/main" id="{C743D0B3-5E60-443D-84F7-2B97861EE6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58" y="2383"/>
              <a:ext cx="140" cy="4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中城村</a:t>
              </a:r>
            </a:p>
          </p:txBody>
        </p:sp>
      </p:grpSp>
      <p:grpSp>
        <p:nvGrpSpPr>
          <p:cNvPr id="12663" name="Group 375">
            <a:extLst>
              <a:ext uri="{FF2B5EF4-FFF2-40B4-BE49-F238E27FC236}">
                <a16:creationId xmlns:a16="http://schemas.microsoft.com/office/drawing/2014/main" id="{5B7D69C9-4F6D-4E78-BB21-B0D917484DAD}"/>
              </a:ext>
            </a:extLst>
          </p:cNvPr>
          <p:cNvGrpSpPr>
            <a:grpSpLocks/>
          </p:cNvGrpSpPr>
          <p:nvPr/>
        </p:nvGrpSpPr>
        <p:grpSpPr bwMode="auto">
          <a:xfrm>
            <a:off x="5635625" y="2686050"/>
            <a:ext cx="223838" cy="71438"/>
            <a:chOff x="1537" y="2313"/>
            <a:chExt cx="254" cy="81"/>
          </a:xfrm>
        </p:grpSpPr>
        <p:sp>
          <p:nvSpPr>
            <p:cNvPr id="12664" name="WordArt 376">
              <a:extLst>
                <a:ext uri="{FF2B5EF4-FFF2-40B4-BE49-F238E27FC236}">
                  <a16:creationId xmlns:a16="http://schemas.microsoft.com/office/drawing/2014/main" id="{86F30DAE-2C53-446A-BFC0-81EED01112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2313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粟国村</a:t>
              </a:r>
            </a:p>
          </p:txBody>
        </p:sp>
        <p:sp>
          <p:nvSpPr>
            <p:cNvPr id="12665" name="WordArt 377">
              <a:extLst>
                <a:ext uri="{FF2B5EF4-FFF2-40B4-BE49-F238E27FC236}">
                  <a16:creationId xmlns:a16="http://schemas.microsoft.com/office/drawing/2014/main" id="{0B6DEE82-5BC8-4054-BE8A-69BFA15D1E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2314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粟国村</a:t>
              </a:r>
            </a:p>
          </p:txBody>
        </p:sp>
      </p:grpSp>
      <p:grpSp>
        <p:nvGrpSpPr>
          <p:cNvPr id="12666" name="Group 378">
            <a:extLst>
              <a:ext uri="{FF2B5EF4-FFF2-40B4-BE49-F238E27FC236}">
                <a16:creationId xmlns:a16="http://schemas.microsoft.com/office/drawing/2014/main" id="{8F2E3ABF-6C02-441C-9B7D-0435E302635F}"/>
              </a:ext>
            </a:extLst>
          </p:cNvPr>
          <p:cNvGrpSpPr>
            <a:grpSpLocks/>
          </p:cNvGrpSpPr>
          <p:nvPr/>
        </p:nvGrpSpPr>
        <p:grpSpPr bwMode="auto">
          <a:xfrm>
            <a:off x="8066088" y="4486275"/>
            <a:ext cx="223837" cy="71438"/>
            <a:chOff x="1537" y="2539"/>
            <a:chExt cx="254" cy="81"/>
          </a:xfrm>
        </p:grpSpPr>
        <p:sp>
          <p:nvSpPr>
            <p:cNvPr id="12667" name="WordArt 379">
              <a:extLst>
                <a:ext uri="{FF2B5EF4-FFF2-40B4-BE49-F238E27FC236}">
                  <a16:creationId xmlns:a16="http://schemas.microsoft.com/office/drawing/2014/main" id="{80E3C088-D536-4305-B902-C29DC8C557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2539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西原町</a:t>
              </a:r>
            </a:p>
          </p:txBody>
        </p:sp>
        <p:sp>
          <p:nvSpPr>
            <p:cNvPr id="12668" name="WordArt 380">
              <a:extLst>
                <a:ext uri="{FF2B5EF4-FFF2-40B4-BE49-F238E27FC236}">
                  <a16:creationId xmlns:a16="http://schemas.microsoft.com/office/drawing/2014/main" id="{766D0404-B667-4ACA-BF51-0288B16F65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2540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西原町</a:t>
              </a:r>
            </a:p>
          </p:txBody>
        </p:sp>
      </p:grpSp>
      <p:grpSp>
        <p:nvGrpSpPr>
          <p:cNvPr id="12669" name="Group 381">
            <a:extLst>
              <a:ext uri="{FF2B5EF4-FFF2-40B4-BE49-F238E27FC236}">
                <a16:creationId xmlns:a16="http://schemas.microsoft.com/office/drawing/2014/main" id="{6480FA11-2C59-433C-B069-32C6CEEC5C5F}"/>
              </a:ext>
            </a:extLst>
          </p:cNvPr>
          <p:cNvGrpSpPr>
            <a:grpSpLocks/>
          </p:cNvGrpSpPr>
          <p:nvPr/>
        </p:nvGrpSpPr>
        <p:grpSpPr bwMode="auto">
          <a:xfrm>
            <a:off x="3432175" y="8715375"/>
            <a:ext cx="223838" cy="71438"/>
            <a:chOff x="1538" y="2686"/>
            <a:chExt cx="254" cy="81"/>
          </a:xfrm>
        </p:grpSpPr>
        <p:sp>
          <p:nvSpPr>
            <p:cNvPr id="12670" name="WordArt 382">
              <a:extLst>
                <a:ext uri="{FF2B5EF4-FFF2-40B4-BE49-F238E27FC236}">
                  <a16:creationId xmlns:a16="http://schemas.microsoft.com/office/drawing/2014/main" id="{F55D1555-29D9-406D-B4AC-D06059B0FD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8" y="2686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竹富町</a:t>
              </a:r>
            </a:p>
          </p:txBody>
        </p:sp>
        <p:sp>
          <p:nvSpPr>
            <p:cNvPr id="12671" name="WordArt 383">
              <a:extLst>
                <a:ext uri="{FF2B5EF4-FFF2-40B4-BE49-F238E27FC236}">
                  <a16:creationId xmlns:a16="http://schemas.microsoft.com/office/drawing/2014/main" id="{CAA38C21-D327-4753-9AAC-BE97013C0A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8" y="2687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竹富町</a:t>
              </a:r>
            </a:p>
          </p:txBody>
        </p:sp>
      </p:grpSp>
      <p:grpSp>
        <p:nvGrpSpPr>
          <p:cNvPr id="12672" name="Group 384">
            <a:extLst>
              <a:ext uri="{FF2B5EF4-FFF2-40B4-BE49-F238E27FC236}">
                <a16:creationId xmlns:a16="http://schemas.microsoft.com/office/drawing/2014/main" id="{35922976-3D87-47B6-AAF1-BA957257A6CC}"/>
              </a:ext>
            </a:extLst>
          </p:cNvPr>
          <p:cNvGrpSpPr>
            <a:grpSpLocks/>
          </p:cNvGrpSpPr>
          <p:nvPr/>
        </p:nvGrpSpPr>
        <p:grpSpPr bwMode="auto">
          <a:xfrm>
            <a:off x="10136188" y="2414588"/>
            <a:ext cx="147637" cy="77787"/>
            <a:chOff x="1536" y="2913"/>
            <a:chExt cx="169" cy="89"/>
          </a:xfrm>
        </p:grpSpPr>
        <p:sp>
          <p:nvSpPr>
            <p:cNvPr id="12673" name="WordArt 385">
              <a:extLst>
                <a:ext uri="{FF2B5EF4-FFF2-40B4-BE49-F238E27FC236}">
                  <a16:creationId xmlns:a16="http://schemas.microsoft.com/office/drawing/2014/main" id="{72B2265A-967C-41FB-B650-E918E9FB53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6" y="2913"/>
              <a:ext cx="169" cy="8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東村</a:t>
              </a:r>
            </a:p>
          </p:txBody>
        </p:sp>
        <p:sp>
          <p:nvSpPr>
            <p:cNvPr id="12674" name="WordArt 386">
              <a:extLst>
                <a:ext uri="{FF2B5EF4-FFF2-40B4-BE49-F238E27FC236}">
                  <a16:creationId xmlns:a16="http://schemas.microsoft.com/office/drawing/2014/main" id="{E9355116-80C2-4D3B-ADD3-C0BF982C43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6" y="2914"/>
              <a:ext cx="169" cy="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東村</a:t>
              </a:r>
            </a:p>
          </p:txBody>
        </p:sp>
      </p:grpSp>
      <p:grpSp>
        <p:nvGrpSpPr>
          <p:cNvPr id="12675" name="Group 387">
            <a:extLst>
              <a:ext uri="{FF2B5EF4-FFF2-40B4-BE49-F238E27FC236}">
                <a16:creationId xmlns:a16="http://schemas.microsoft.com/office/drawing/2014/main" id="{0E035D39-69CE-475F-8CD5-D1C9BA477D3B}"/>
              </a:ext>
            </a:extLst>
          </p:cNvPr>
          <p:cNvGrpSpPr>
            <a:grpSpLocks/>
          </p:cNvGrpSpPr>
          <p:nvPr/>
        </p:nvGrpSpPr>
        <p:grpSpPr bwMode="auto">
          <a:xfrm>
            <a:off x="9010650" y="3135313"/>
            <a:ext cx="300038" cy="71437"/>
            <a:chOff x="2899" y="1325"/>
            <a:chExt cx="340" cy="81"/>
          </a:xfrm>
        </p:grpSpPr>
        <p:sp>
          <p:nvSpPr>
            <p:cNvPr id="12676" name="WordArt 388">
              <a:extLst>
                <a:ext uri="{FF2B5EF4-FFF2-40B4-BE49-F238E27FC236}">
                  <a16:creationId xmlns:a16="http://schemas.microsoft.com/office/drawing/2014/main" id="{EFF45342-EB51-43D3-8575-A926BCFE20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9" y="1325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宜野座村</a:t>
              </a:r>
            </a:p>
          </p:txBody>
        </p:sp>
        <p:sp>
          <p:nvSpPr>
            <p:cNvPr id="12677" name="WordArt 389">
              <a:extLst>
                <a:ext uri="{FF2B5EF4-FFF2-40B4-BE49-F238E27FC236}">
                  <a16:creationId xmlns:a16="http://schemas.microsoft.com/office/drawing/2014/main" id="{28C67CB2-170B-4BDC-923B-8E0300E674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9" y="1326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宜野座村</a:t>
              </a:r>
            </a:p>
          </p:txBody>
        </p:sp>
      </p:grpSp>
      <p:grpSp>
        <p:nvGrpSpPr>
          <p:cNvPr id="12678" name="Group 390">
            <a:extLst>
              <a:ext uri="{FF2B5EF4-FFF2-40B4-BE49-F238E27FC236}">
                <a16:creationId xmlns:a16="http://schemas.microsoft.com/office/drawing/2014/main" id="{390E96F7-7E5E-4FDC-9121-01BF21A191E5}"/>
              </a:ext>
            </a:extLst>
          </p:cNvPr>
          <p:cNvGrpSpPr>
            <a:grpSpLocks/>
          </p:cNvGrpSpPr>
          <p:nvPr/>
        </p:nvGrpSpPr>
        <p:grpSpPr bwMode="auto">
          <a:xfrm>
            <a:off x="7766050" y="3873500"/>
            <a:ext cx="300038" cy="71438"/>
            <a:chOff x="2897" y="1485"/>
            <a:chExt cx="340" cy="81"/>
          </a:xfrm>
        </p:grpSpPr>
        <p:sp>
          <p:nvSpPr>
            <p:cNvPr id="12679" name="WordArt 391">
              <a:extLst>
                <a:ext uri="{FF2B5EF4-FFF2-40B4-BE49-F238E27FC236}">
                  <a16:creationId xmlns:a16="http://schemas.microsoft.com/office/drawing/2014/main" id="{D81D113A-B314-4865-B028-FF94485783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7" y="1485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嘉手納町</a:t>
              </a:r>
            </a:p>
          </p:txBody>
        </p:sp>
        <p:sp>
          <p:nvSpPr>
            <p:cNvPr id="12680" name="WordArt 392">
              <a:extLst>
                <a:ext uri="{FF2B5EF4-FFF2-40B4-BE49-F238E27FC236}">
                  <a16:creationId xmlns:a16="http://schemas.microsoft.com/office/drawing/2014/main" id="{00E26586-02CE-447E-9F15-BC33D8FFF5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7" y="1486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嘉手納町</a:t>
              </a:r>
            </a:p>
          </p:txBody>
        </p:sp>
      </p:grpSp>
      <p:grpSp>
        <p:nvGrpSpPr>
          <p:cNvPr id="12681" name="Group 393">
            <a:extLst>
              <a:ext uri="{FF2B5EF4-FFF2-40B4-BE49-F238E27FC236}">
                <a16:creationId xmlns:a16="http://schemas.microsoft.com/office/drawing/2014/main" id="{231A981A-71A1-4D69-AC1D-F744A35D5016}"/>
              </a:ext>
            </a:extLst>
          </p:cNvPr>
          <p:cNvGrpSpPr>
            <a:grpSpLocks/>
          </p:cNvGrpSpPr>
          <p:nvPr/>
        </p:nvGrpSpPr>
        <p:grpSpPr bwMode="auto">
          <a:xfrm>
            <a:off x="8156575" y="4125913"/>
            <a:ext cx="300038" cy="71437"/>
            <a:chOff x="2898" y="1632"/>
            <a:chExt cx="340" cy="81"/>
          </a:xfrm>
        </p:grpSpPr>
        <p:sp>
          <p:nvSpPr>
            <p:cNvPr id="12682" name="WordArt 394">
              <a:extLst>
                <a:ext uri="{FF2B5EF4-FFF2-40B4-BE49-F238E27FC236}">
                  <a16:creationId xmlns:a16="http://schemas.microsoft.com/office/drawing/2014/main" id="{88C09510-D044-43D0-A8EA-B291B6FC2D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8" y="1632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北中城村</a:t>
              </a:r>
            </a:p>
          </p:txBody>
        </p:sp>
        <p:sp>
          <p:nvSpPr>
            <p:cNvPr id="12683" name="WordArt 395">
              <a:extLst>
                <a:ext uri="{FF2B5EF4-FFF2-40B4-BE49-F238E27FC236}">
                  <a16:creationId xmlns:a16="http://schemas.microsoft.com/office/drawing/2014/main" id="{70A7AA72-D916-4FF8-A4C9-811063F960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8" y="1633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北中城村</a:t>
              </a:r>
            </a:p>
          </p:txBody>
        </p:sp>
      </p:grpSp>
      <p:grpSp>
        <p:nvGrpSpPr>
          <p:cNvPr id="12684" name="Group 396">
            <a:extLst>
              <a:ext uri="{FF2B5EF4-FFF2-40B4-BE49-F238E27FC236}">
                <a16:creationId xmlns:a16="http://schemas.microsoft.com/office/drawing/2014/main" id="{5E19268A-4524-4A64-833F-BEB1F5DE3825}"/>
              </a:ext>
            </a:extLst>
          </p:cNvPr>
          <p:cNvGrpSpPr>
            <a:grpSpLocks/>
          </p:cNvGrpSpPr>
          <p:nvPr/>
        </p:nvGrpSpPr>
        <p:grpSpPr bwMode="auto">
          <a:xfrm>
            <a:off x="7705725" y="4710113"/>
            <a:ext cx="300038" cy="71437"/>
            <a:chOff x="2446" y="1925"/>
            <a:chExt cx="340" cy="81"/>
          </a:xfrm>
        </p:grpSpPr>
        <p:sp>
          <p:nvSpPr>
            <p:cNvPr id="12685" name="WordArt 397">
              <a:extLst>
                <a:ext uri="{FF2B5EF4-FFF2-40B4-BE49-F238E27FC236}">
                  <a16:creationId xmlns:a16="http://schemas.microsoft.com/office/drawing/2014/main" id="{BBD9970A-BE50-46B9-B4DB-35C793C3C6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6" y="1925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南風原町</a:t>
              </a:r>
            </a:p>
          </p:txBody>
        </p:sp>
        <p:sp>
          <p:nvSpPr>
            <p:cNvPr id="12686" name="WordArt 398">
              <a:extLst>
                <a:ext uri="{FF2B5EF4-FFF2-40B4-BE49-F238E27FC236}">
                  <a16:creationId xmlns:a16="http://schemas.microsoft.com/office/drawing/2014/main" id="{55358616-743F-4207-8C59-271597255D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6" y="1926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南風原町</a:t>
              </a:r>
            </a:p>
          </p:txBody>
        </p:sp>
      </p:grpSp>
      <p:grpSp>
        <p:nvGrpSpPr>
          <p:cNvPr id="12687" name="Group 399">
            <a:extLst>
              <a:ext uri="{FF2B5EF4-FFF2-40B4-BE49-F238E27FC236}">
                <a16:creationId xmlns:a16="http://schemas.microsoft.com/office/drawing/2014/main" id="{BDEA2795-56A6-40AC-A3FB-DFC86BACCD08}"/>
              </a:ext>
            </a:extLst>
          </p:cNvPr>
          <p:cNvGrpSpPr>
            <a:grpSpLocks/>
          </p:cNvGrpSpPr>
          <p:nvPr/>
        </p:nvGrpSpPr>
        <p:grpSpPr bwMode="auto">
          <a:xfrm>
            <a:off x="5726113" y="4575175"/>
            <a:ext cx="300037" cy="71438"/>
            <a:chOff x="2444" y="2085"/>
            <a:chExt cx="340" cy="81"/>
          </a:xfrm>
        </p:grpSpPr>
        <p:sp>
          <p:nvSpPr>
            <p:cNvPr id="12688" name="WordArt 400">
              <a:extLst>
                <a:ext uri="{FF2B5EF4-FFF2-40B4-BE49-F238E27FC236}">
                  <a16:creationId xmlns:a16="http://schemas.microsoft.com/office/drawing/2014/main" id="{63EE2491-17C3-4ACE-967E-BDA494F186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4" y="2085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座間味村</a:t>
              </a:r>
            </a:p>
          </p:txBody>
        </p:sp>
        <p:sp>
          <p:nvSpPr>
            <p:cNvPr id="12689" name="WordArt 401">
              <a:extLst>
                <a:ext uri="{FF2B5EF4-FFF2-40B4-BE49-F238E27FC236}">
                  <a16:creationId xmlns:a16="http://schemas.microsoft.com/office/drawing/2014/main" id="{8808DD77-B337-4153-AA67-3EB406D289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4" y="2086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座間味村</a:t>
              </a:r>
            </a:p>
          </p:txBody>
        </p:sp>
      </p:grpSp>
      <p:grpSp>
        <p:nvGrpSpPr>
          <p:cNvPr id="12690" name="Group 402">
            <a:extLst>
              <a:ext uri="{FF2B5EF4-FFF2-40B4-BE49-F238E27FC236}">
                <a16:creationId xmlns:a16="http://schemas.microsoft.com/office/drawing/2014/main" id="{65F45EE0-B2A2-41A2-BA90-78F96065D05B}"/>
              </a:ext>
            </a:extLst>
          </p:cNvPr>
          <p:cNvGrpSpPr>
            <a:grpSpLocks/>
          </p:cNvGrpSpPr>
          <p:nvPr/>
        </p:nvGrpSpPr>
        <p:grpSpPr bwMode="auto">
          <a:xfrm>
            <a:off x="5140325" y="3765550"/>
            <a:ext cx="300038" cy="71438"/>
            <a:chOff x="2445" y="2232"/>
            <a:chExt cx="340" cy="81"/>
          </a:xfrm>
        </p:grpSpPr>
        <p:sp>
          <p:nvSpPr>
            <p:cNvPr id="12691" name="WordArt 403">
              <a:extLst>
                <a:ext uri="{FF2B5EF4-FFF2-40B4-BE49-F238E27FC236}">
                  <a16:creationId xmlns:a16="http://schemas.microsoft.com/office/drawing/2014/main" id="{4250AB79-5AA7-48CD-89F2-65E1EE0303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5" y="2232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渡名喜村</a:t>
              </a:r>
            </a:p>
          </p:txBody>
        </p:sp>
        <p:sp>
          <p:nvSpPr>
            <p:cNvPr id="12692" name="WordArt 404">
              <a:extLst>
                <a:ext uri="{FF2B5EF4-FFF2-40B4-BE49-F238E27FC236}">
                  <a16:creationId xmlns:a16="http://schemas.microsoft.com/office/drawing/2014/main" id="{A6F2FD47-ED65-414C-B999-7973B61911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5" y="2233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渡名喜村</a:t>
              </a:r>
            </a:p>
          </p:txBody>
        </p:sp>
      </p:grpSp>
      <p:grpSp>
        <p:nvGrpSpPr>
          <p:cNvPr id="12693" name="Group 405">
            <a:extLst>
              <a:ext uri="{FF2B5EF4-FFF2-40B4-BE49-F238E27FC236}">
                <a16:creationId xmlns:a16="http://schemas.microsoft.com/office/drawing/2014/main" id="{DE996279-B2C1-4AB6-BD0D-0C4497F135FF}"/>
              </a:ext>
            </a:extLst>
          </p:cNvPr>
          <p:cNvGrpSpPr>
            <a:grpSpLocks/>
          </p:cNvGrpSpPr>
          <p:nvPr/>
        </p:nvGrpSpPr>
        <p:grpSpPr bwMode="auto">
          <a:xfrm>
            <a:off x="10406063" y="4845050"/>
            <a:ext cx="300037" cy="71438"/>
            <a:chOff x="2899" y="1892"/>
            <a:chExt cx="340" cy="81"/>
          </a:xfrm>
        </p:grpSpPr>
        <p:sp>
          <p:nvSpPr>
            <p:cNvPr id="12694" name="WordArt 406">
              <a:extLst>
                <a:ext uri="{FF2B5EF4-FFF2-40B4-BE49-F238E27FC236}">
                  <a16:creationId xmlns:a16="http://schemas.microsoft.com/office/drawing/2014/main" id="{5B7F6B56-2CBC-489E-AC5D-52C5DE725A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9" y="1892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南大東村</a:t>
              </a:r>
            </a:p>
          </p:txBody>
        </p:sp>
        <p:sp>
          <p:nvSpPr>
            <p:cNvPr id="12695" name="WordArt 407">
              <a:extLst>
                <a:ext uri="{FF2B5EF4-FFF2-40B4-BE49-F238E27FC236}">
                  <a16:creationId xmlns:a16="http://schemas.microsoft.com/office/drawing/2014/main" id="{6C129C95-CBC8-402F-95C0-7FE4349AC2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9" y="1893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南大東村</a:t>
              </a:r>
            </a:p>
          </p:txBody>
        </p:sp>
      </p:grpSp>
      <p:grpSp>
        <p:nvGrpSpPr>
          <p:cNvPr id="12696" name="Group 408">
            <a:extLst>
              <a:ext uri="{FF2B5EF4-FFF2-40B4-BE49-F238E27FC236}">
                <a16:creationId xmlns:a16="http://schemas.microsoft.com/office/drawing/2014/main" id="{69517E64-C999-4E34-9E7B-98AE696BD4AC}"/>
              </a:ext>
            </a:extLst>
          </p:cNvPr>
          <p:cNvGrpSpPr>
            <a:grpSpLocks/>
          </p:cNvGrpSpPr>
          <p:nvPr/>
        </p:nvGrpSpPr>
        <p:grpSpPr bwMode="auto">
          <a:xfrm>
            <a:off x="10675938" y="4665663"/>
            <a:ext cx="300037" cy="71437"/>
            <a:chOff x="2897" y="2052"/>
            <a:chExt cx="340" cy="81"/>
          </a:xfrm>
        </p:grpSpPr>
        <p:sp>
          <p:nvSpPr>
            <p:cNvPr id="12697" name="WordArt 409">
              <a:extLst>
                <a:ext uri="{FF2B5EF4-FFF2-40B4-BE49-F238E27FC236}">
                  <a16:creationId xmlns:a16="http://schemas.microsoft.com/office/drawing/2014/main" id="{447B2A03-31E8-4B74-9743-918534EA28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7" y="2052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北大東村</a:t>
              </a:r>
            </a:p>
          </p:txBody>
        </p:sp>
        <p:sp>
          <p:nvSpPr>
            <p:cNvPr id="12698" name="WordArt 410">
              <a:extLst>
                <a:ext uri="{FF2B5EF4-FFF2-40B4-BE49-F238E27FC236}">
                  <a16:creationId xmlns:a16="http://schemas.microsoft.com/office/drawing/2014/main" id="{21DD724B-870E-4009-9A62-E929170D78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7" y="2053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北大東村</a:t>
              </a:r>
            </a:p>
          </p:txBody>
        </p:sp>
      </p:grpSp>
      <p:grpSp>
        <p:nvGrpSpPr>
          <p:cNvPr id="12699" name="Group 411">
            <a:extLst>
              <a:ext uri="{FF2B5EF4-FFF2-40B4-BE49-F238E27FC236}">
                <a16:creationId xmlns:a16="http://schemas.microsoft.com/office/drawing/2014/main" id="{DAB8808F-E64A-4C38-B796-FBD7963F2B19}"/>
              </a:ext>
            </a:extLst>
          </p:cNvPr>
          <p:cNvGrpSpPr>
            <a:grpSpLocks/>
          </p:cNvGrpSpPr>
          <p:nvPr/>
        </p:nvGrpSpPr>
        <p:grpSpPr bwMode="auto">
          <a:xfrm>
            <a:off x="8831263" y="363538"/>
            <a:ext cx="300037" cy="71437"/>
            <a:chOff x="2898" y="2199"/>
            <a:chExt cx="340" cy="81"/>
          </a:xfrm>
        </p:grpSpPr>
        <p:sp>
          <p:nvSpPr>
            <p:cNvPr id="12700" name="WordArt 412">
              <a:extLst>
                <a:ext uri="{FF2B5EF4-FFF2-40B4-BE49-F238E27FC236}">
                  <a16:creationId xmlns:a16="http://schemas.microsoft.com/office/drawing/2014/main" id="{8666E143-E72E-4D28-9BBC-AF9900DAB5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8" y="2199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伊平屋村</a:t>
              </a:r>
            </a:p>
          </p:txBody>
        </p:sp>
        <p:sp>
          <p:nvSpPr>
            <p:cNvPr id="12701" name="WordArt 413">
              <a:extLst>
                <a:ext uri="{FF2B5EF4-FFF2-40B4-BE49-F238E27FC236}">
                  <a16:creationId xmlns:a16="http://schemas.microsoft.com/office/drawing/2014/main" id="{7FB191BD-CA00-4B0F-B64D-D79665AE9F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8" y="2200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伊平屋村</a:t>
              </a:r>
            </a:p>
          </p:txBody>
        </p:sp>
      </p:grpSp>
      <p:grpSp>
        <p:nvGrpSpPr>
          <p:cNvPr id="12702" name="Group 414">
            <a:extLst>
              <a:ext uri="{FF2B5EF4-FFF2-40B4-BE49-F238E27FC236}">
                <a16:creationId xmlns:a16="http://schemas.microsoft.com/office/drawing/2014/main" id="{59DD7E94-9A44-4EEF-99F2-0321B00D17FD}"/>
              </a:ext>
            </a:extLst>
          </p:cNvPr>
          <p:cNvGrpSpPr>
            <a:grpSpLocks/>
          </p:cNvGrpSpPr>
          <p:nvPr/>
        </p:nvGrpSpPr>
        <p:grpSpPr bwMode="auto">
          <a:xfrm>
            <a:off x="8696325" y="930275"/>
            <a:ext cx="300038" cy="71438"/>
            <a:chOff x="2417" y="2459"/>
            <a:chExt cx="340" cy="81"/>
          </a:xfrm>
        </p:grpSpPr>
        <p:sp>
          <p:nvSpPr>
            <p:cNvPr id="12703" name="WordArt 415">
              <a:extLst>
                <a:ext uri="{FF2B5EF4-FFF2-40B4-BE49-F238E27FC236}">
                  <a16:creationId xmlns:a16="http://schemas.microsoft.com/office/drawing/2014/main" id="{FC897077-C6F0-44C4-AF2B-64E7CA35E0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17" y="2459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伊是名村</a:t>
              </a:r>
            </a:p>
          </p:txBody>
        </p:sp>
        <p:sp>
          <p:nvSpPr>
            <p:cNvPr id="12704" name="WordArt 416">
              <a:extLst>
                <a:ext uri="{FF2B5EF4-FFF2-40B4-BE49-F238E27FC236}">
                  <a16:creationId xmlns:a16="http://schemas.microsoft.com/office/drawing/2014/main" id="{5EB798D3-89EB-4908-81A0-9DE779B2ED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17" y="2460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伊是名村</a:t>
              </a:r>
            </a:p>
          </p:txBody>
        </p:sp>
      </p:grpSp>
      <p:grpSp>
        <p:nvGrpSpPr>
          <p:cNvPr id="12705" name="Group 417">
            <a:extLst>
              <a:ext uri="{FF2B5EF4-FFF2-40B4-BE49-F238E27FC236}">
                <a16:creationId xmlns:a16="http://schemas.microsoft.com/office/drawing/2014/main" id="{8EC82B67-7F68-40E7-84AB-2C7A0C6B3924}"/>
              </a:ext>
            </a:extLst>
          </p:cNvPr>
          <p:cNvGrpSpPr>
            <a:grpSpLocks/>
          </p:cNvGrpSpPr>
          <p:nvPr/>
        </p:nvGrpSpPr>
        <p:grpSpPr bwMode="auto">
          <a:xfrm>
            <a:off x="7886700" y="5133975"/>
            <a:ext cx="300038" cy="71438"/>
            <a:chOff x="2415" y="2619"/>
            <a:chExt cx="340" cy="81"/>
          </a:xfrm>
        </p:grpSpPr>
        <p:sp>
          <p:nvSpPr>
            <p:cNvPr id="12706" name="WordArt 418">
              <a:extLst>
                <a:ext uri="{FF2B5EF4-FFF2-40B4-BE49-F238E27FC236}">
                  <a16:creationId xmlns:a16="http://schemas.microsoft.com/office/drawing/2014/main" id="{522A843A-47B8-4C87-A0DB-99703C7011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15" y="2619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八重瀬町</a:t>
              </a:r>
            </a:p>
          </p:txBody>
        </p:sp>
        <p:sp>
          <p:nvSpPr>
            <p:cNvPr id="12707" name="WordArt 419">
              <a:extLst>
                <a:ext uri="{FF2B5EF4-FFF2-40B4-BE49-F238E27FC236}">
                  <a16:creationId xmlns:a16="http://schemas.microsoft.com/office/drawing/2014/main" id="{5511ED8D-FFD0-4F92-ABE1-DD97DB1404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15" y="2620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八重瀬町</a:t>
              </a:r>
            </a:p>
          </p:txBody>
        </p:sp>
      </p:grpSp>
      <p:grpSp>
        <p:nvGrpSpPr>
          <p:cNvPr id="12708" name="Group 420">
            <a:extLst>
              <a:ext uri="{FF2B5EF4-FFF2-40B4-BE49-F238E27FC236}">
                <a16:creationId xmlns:a16="http://schemas.microsoft.com/office/drawing/2014/main" id="{1F6D86AE-DFB3-46BE-949A-FA21268D637D}"/>
              </a:ext>
            </a:extLst>
          </p:cNvPr>
          <p:cNvGrpSpPr>
            <a:grpSpLocks/>
          </p:cNvGrpSpPr>
          <p:nvPr/>
        </p:nvGrpSpPr>
        <p:grpSpPr bwMode="auto">
          <a:xfrm>
            <a:off x="7345363" y="7096125"/>
            <a:ext cx="300037" cy="71438"/>
            <a:chOff x="2416" y="2766"/>
            <a:chExt cx="340" cy="81"/>
          </a:xfrm>
        </p:grpSpPr>
        <p:sp>
          <p:nvSpPr>
            <p:cNvPr id="12709" name="WordArt 421">
              <a:extLst>
                <a:ext uri="{FF2B5EF4-FFF2-40B4-BE49-F238E27FC236}">
                  <a16:creationId xmlns:a16="http://schemas.microsoft.com/office/drawing/2014/main" id="{55853D66-BE44-4BFB-8D54-3D737B7FCD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16" y="2766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多良間村</a:t>
              </a:r>
            </a:p>
          </p:txBody>
        </p:sp>
        <p:sp>
          <p:nvSpPr>
            <p:cNvPr id="12710" name="WordArt 422">
              <a:extLst>
                <a:ext uri="{FF2B5EF4-FFF2-40B4-BE49-F238E27FC236}">
                  <a16:creationId xmlns:a16="http://schemas.microsoft.com/office/drawing/2014/main" id="{CE7877CD-4378-4FEC-A017-86B9D26EC9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16" y="2767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多良間村</a:t>
              </a:r>
            </a:p>
          </p:txBody>
        </p:sp>
      </p:grpSp>
      <p:grpSp>
        <p:nvGrpSpPr>
          <p:cNvPr id="12711" name="Group 423">
            <a:extLst>
              <a:ext uri="{FF2B5EF4-FFF2-40B4-BE49-F238E27FC236}">
                <a16:creationId xmlns:a16="http://schemas.microsoft.com/office/drawing/2014/main" id="{44CD1D62-17BD-4A40-A2B7-C44295968FA7}"/>
              </a:ext>
            </a:extLst>
          </p:cNvPr>
          <p:cNvGrpSpPr>
            <a:grpSpLocks/>
          </p:cNvGrpSpPr>
          <p:nvPr/>
        </p:nvGrpSpPr>
        <p:grpSpPr bwMode="auto">
          <a:xfrm>
            <a:off x="3386138" y="3944938"/>
            <a:ext cx="300037" cy="71437"/>
            <a:chOff x="2868" y="2586"/>
            <a:chExt cx="340" cy="81"/>
          </a:xfrm>
        </p:grpSpPr>
        <p:sp>
          <p:nvSpPr>
            <p:cNvPr id="12712" name="WordArt 424">
              <a:extLst>
                <a:ext uri="{FF2B5EF4-FFF2-40B4-BE49-F238E27FC236}">
                  <a16:creationId xmlns:a16="http://schemas.microsoft.com/office/drawing/2014/main" id="{50461F38-867B-4E7C-9CE1-17F887864A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68" y="2586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久米島町</a:t>
              </a:r>
            </a:p>
          </p:txBody>
        </p:sp>
        <p:sp>
          <p:nvSpPr>
            <p:cNvPr id="12713" name="WordArt 425">
              <a:extLst>
                <a:ext uri="{FF2B5EF4-FFF2-40B4-BE49-F238E27FC236}">
                  <a16:creationId xmlns:a16="http://schemas.microsoft.com/office/drawing/2014/main" id="{B8E30263-B91D-468D-B0BC-31F7E2B695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68" y="2587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久米島町</a:t>
              </a:r>
            </a:p>
          </p:txBody>
        </p:sp>
      </p:grpSp>
      <p:grpSp>
        <p:nvGrpSpPr>
          <p:cNvPr id="12714" name="Group 426">
            <a:extLst>
              <a:ext uri="{FF2B5EF4-FFF2-40B4-BE49-F238E27FC236}">
                <a16:creationId xmlns:a16="http://schemas.microsoft.com/office/drawing/2014/main" id="{47037C16-D1B0-4B76-9D5A-99DB71AF7237}"/>
              </a:ext>
            </a:extLst>
          </p:cNvPr>
          <p:cNvGrpSpPr>
            <a:grpSpLocks/>
          </p:cNvGrpSpPr>
          <p:nvPr/>
        </p:nvGrpSpPr>
        <p:grpSpPr bwMode="auto">
          <a:xfrm>
            <a:off x="1014413" y="9004300"/>
            <a:ext cx="300037" cy="71438"/>
            <a:chOff x="2869" y="2733"/>
            <a:chExt cx="340" cy="81"/>
          </a:xfrm>
        </p:grpSpPr>
        <p:sp>
          <p:nvSpPr>
            <p:cNvPr id="12715" name="WordArt 427">
              <a:extLst>
                <a:ext uri="{FF2B5EF4-FFF2-40B4-BE49-F238E27FC236}">
                  <a16:creationId xmlns:a16="http://schemas.microsoft.com/office/drawing/2014/main" id="{85421BB6-3EF0-48B8-AD7D-A896E1810B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69" y="2733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与那国町</a:t>
              </a:r>
            </a:p>
          </p:txBody>
        </p:sp>
        <p:sp>
          <p:nvSpPr>
            <p:cNvPr id="12716" name="WordArt 428">
              <a:extLst>
                <a:ext uri="{FF2B5EF4-FFF2-40B4-BE49-F238E27FC236}">
                  <a16:creationId xmlns:a16="http://schemas.microsoft.com/office/drawing/2014/main" id="{30CC6003-C4B7-4B94-A77B-27BF4D91F6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69" y="2734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与那国町</a:t>
              </a:r>
            </a:p>
          </p:txBody>
        </p:sp>
      </p:grpSp>
      <p:grpSp>
        <p:nvGrpSpPr>
          <p:cNvPr id="12717" name="Group 429">
            <a:extLst>
              <a:ext uri="{FF2B5EF4-FFF2-40B4-BE49-F238E27FC236}">
                <a16:creationId xmlns:a16="http://schemas.microsoft.com/office/drawing/2014/main" id="{82174B87-D975-4501-B30B-DCFED16D8953}"/>
              </a:ext>
            </a:extLst>
          </p:cNvPr>
          <p:cNvGrpSpPr>
            <a:grpSpLocks/>
          </p:cNvGrpSpPr>
          <p:nvPr/>
        </p:nvGrpSpPr>
        <p:grpSpPr bwMode="auto">
          <a:xfrm>
            <a:off x="8066088" y="3765550"/>
            <a:ext cx="222250" cy="71438"/>
            <a:chOff x="4301" y="1436"/>
            <a:chExt cx="140" cy="45"/>
          </a:xfrm>
        </p:grpSpPr>
        <p:sp>
          <p:nvSpPr>
            <p:cNvPr id="12718" name="WordArt 430">
              <a:extLst>
                <a:ext uri="{FF2B5EF4-FFF2-40B4-BE49-F238E27FC236}">
                  <a16:creationId xmlns:a16="http://schemas.microsoft.com/office/drawing/2014/main" id="{9DD24EA7-D229-44CE-9C70-45206D9BE4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01" y="1436"/>
              <a:ext cx="140" cy="4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沖縄市</a:t>
              </a:r>
            </a:p>
          </p:txBody>
        </p:sp>
        <p:sp>
          <p:nvSpPr>
            <p:cNvPr id="12719" name="WordArt 431">
              <a:extLst>
                <a:ext uri="{FF2B5EF4-FFF2-40B4-BE49-F238E27FC236}">
                  <a16:creationId xmlns:a16="http://schemas.microsoft.com/office/drawing/2014/main" id="{6A5AF401-02EB-4BEC-8252-5223217096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01" y="1437"/>
              <a:ext cx="140" cy="4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沖縄市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>
            <a:extLst>
              <a:ext uri="{FF2B5EF4-FFF2-40B4-BE49-F238E27FC236}">
                <a16:creationId xmlns:a16="http://schemas.microsoft.com/office/drawing/2014/main" id="{3CD57CFA-FB6D-4608-897A-ED3CF92C8299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3225800"/>
            <a:ext cx="10215563" cy="5265738"/>
            <a:chOff x="630" y="2032"/>
            <a:chExt cx="6435" cy="3317"/>
          </a:xfrm>
        </p:grpSpPr>
        <p:sp>
          <p:nvSpPr>
            <p:cNvPr id="17411" name="Freeform 3">
              <a:extLst>
                <a:ext uri="{FF2B5EF4-FFF2-40B4-BE49-F238E27FC236}">
                  <a16:creationId xmlns:a16="http://schemas.microsoft.com/office/drawing/2014/main" id="{1F7A28CE-479C-4104-80E4-6321E8976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2032"/>
              <a:ext cx="6407" cy="3317"/>
            </a:xfrm>
            <a:custGeom>
              <a:avLst/>
              <a:gdLst>
                <a:gd name="T0" fmla="*/ 0 w 6407"/>
                <a:gd name="T1" fmla="*/ 3317 h 3317"/>
                <a:gd name="T2" fmla="*/ 3402 w 6407"/>
                <a:gd name="T3" fmla="*/ 1786 h 3317"/>
                <a:gd name="T4" fmla="*/ 5103 w 6407"/>
                <a:gd name="T5" fmla="*/ 1786 h 3317"/>
                <a:gd name="T6" fmla="*/ 6407 w 6407"/>
                <a:gd name="T7" fmla="*/ 0 h 3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7" h="3317">
                  <a:moveTo>
                    <a:pt x="0" y="3317"/>
                  </a:moveTo>
                  <a:lnTo>
                    <a:pt x="3402" y="1786"/>
                  </a:lnTo>
                  <a:lnTo>
                    <a:pt x="5103" y="1786"/>
                  </a:lnTo>
                  <a:lnTo>
                    <a:pt x="6407" y="0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2" name="Freeform 4">
              <a:extLst>
                <a:ext uri="{FF2B5EF4-FFF2-40B4-BE49-F238E27FC236}">
                  <a16:creationId xmlns:a16="http://schemas.microsoft.com/office/drawing/2014/main" id="{DE754E7F-DC59-4D10-BBF8-8634752A8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3109"/>
              <a:ext cx="822" cy="227"/>
            </a:xfrm>
            <a:custGeom>
              <a:avLst/>
              <a:gdLst>
                <a:gd name="T0" fmla="*/ 0 w 822"/>
                <a:gd name="T1" fmla="*/ 0 h 227"/>
                <a:gd name="T2" fmla="*/ 227 w 822"/>
                <a:gd name="T3" fmla="*/ 227 h 227"/>
                <a:gd name="T4" fmla="*/ 822 w 822"/>
                <a:gd name="T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2" h="227">
                  <a:moveTo>
                    <a:pt x="0" y="0"/>
                  </a:moveTo>
                  <a:lnTo>
                    <a:pt x="227" y="227"/>
                  </a:lnTo>
                  <a:lnTo>
                    <a:pt x="822" y="227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413" name="Group 5">
            <a:extLst>
              <a:ext uri="{FF2B5EF4-FFF2-40B4-BE49-F238E27FC236}">
                <a16:creationId xmlns:a16="http://schemas.microsoft.com/office/drawing/2014/main" id="{50A66B93-E623-4A0A-BE8F-A04962A933E1}"/>
              </a:ext>
            </a:extLst>
          </p:cNvPr>
          <p:cNvGrpSpPr>
            <a:grpSpLocks/>
          </p:cNvGrpSpPr>
          <p:nvPr/>
        </p:nvGrpSpPr>
        <p:grpSpPr bwMode="auto">
          <a:xfrm>
            <a:off x="909638" y="120650"/>
            <a:ext cx="10217150" cy="9405938"/>
            <a:chOff x="573" y="76"/>
            <a:chExt cx="6436" cy="5925"/>
          </a:xfrm>
        </p:grpSpPr>
        <p:sp>
          <p:nvSpPr>
            <p:cNvPr id="17414" name="Freeform 6">
              <a:extLst>
                <a:ext uri="{FF2B5EF4-FFF2-40B4-BE49-F238E27FC236}">
                  <a16:creationId xmlns:a16="http://schemas.microsoft.com/office/drawing/2014/main" id="{634F47EC-0594-4269-BB8C-20CB1EF88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76"/>
              <a:ext cx="312" cy="368"/>
            </a:xfrm>
            <a:custGeom>
              <a:avLst/>
              <a:gdLst>
                <a:gd name="T0" fmla="*/ 312 w 312"/>
                <a:gd name="T1" fmla="*/ 0 h 368"/>
                <a:gd name="T2" fmla="*/ 227 w 312"/>
                <a:gd name="T3" fmla="*/ 28 h 368"/>
                <a:gd name="T4" fmla="*/ 57 w 312"/>
                <a:gd name="T5" fmla="*/ 226 h 368"/>
                <a:gd name="T6" fmla="*/ 85 w 312"/>
                <a:gd name="T7" fmla="*/ 283 h 368"/>
                <a:gd name="T8" fmla="*/ 0 w 312"/>
                <a:gd name="T9" fmla="*/ 311 h 368"/>
                <a:gd name="T10" fmla="*/ 29 w 312"/>
                <a:gd name="T11" fmla="*/ 368 h 368"/>
                <a:gd name="T12" fmla="*/ 85 w 312"/>
                <a:gd name="T13" fmla="*/ 311 h 368"/>
                <a:gd name="T14" fmla="*/ 114 w 312"/>
                <a:gd name="T15" fmla="*/ 255 h 368"/>
                <a:gd name="T16" fmla="*/ 170 w 312"/>
                <a:gd name="T17" fmla="*/ 226 h 368"/>
                <a:gd name="T18" fmla="*/ 170 w 312"/>
                <a:gd name="T19" fmla="*/ 170 h 368"/>
                <a:gd name="T20" fmla="*/ 255 w 312"/>
                <a:gd name="T21" fmla="*/ 170 h 368"/>
                <a:gd name="T22" fmla="*/ 284 w 312"/>
                <a:gd name="T23" fmla="*/ 113 h 368"/>
                <a:gd name="T24" fmla="*/ 255 w 312"/>
                <a:gd name="T25" fmla="*/ 85 h 368"/>
                <a:gd name="T26" fmla="*/ 312 w 312"/>
                <a:gd name="T2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2" h="368">
                  <a:moveTo>
                    <a:pt x="312" y="0"/>
                  </a:moveTo>
                  <a:lnTo>
                    <a:pt x="227" y="28"/>
                  </a:lnTo>
                  <a:lnTo>
                    <a:pt x="57" y="226"/>
                  </a:lnTo>
                  <a:lnTo>
                    <a:pt x="85" y="283"/>
                  </a:lnTo>
                  <a:lnTo>
                    <a:pt x="0" y="311"/>
                  </a:lnTo>
                  <a:lnTo>
                    <a:pt x="29" y="368"/>
                  </a:lnTo>
                  <a:lnTo>
                    <a:pt x="85" y="311"/>
                  </a:lnTo>
                  <a:lnTo>
                    <a:pt x="114" y="255"/>
                  </a:lnTo>
                  <a:lnTo>
                    <a:pt x="170" y="226"/>
                  </a:lnTo>
                  <a:lnTo>
                    <a:pt x="170" y="170"/>
                  </a:lnTo>
                  <a:lnTo>
                    <a:pt x="255" y="170"/>
                  </a:lnTo>
                  <a:lnTo>
                    <a:pt x="284" y="113"/>
                  </a:lnTo>
                  <a:lnTo>
                    <a:pt x="255" y="85"/>
                  </a:lnTo>
                  <a:lnTo>
                    <a:pt x="31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5" name="Freeform 7">
              <a:extLst>
                <a:ext uri="{FF2B5EF4-FFF2-40B4-BE49-F238E27FC236}">
                  <a16:creationId xmlns:a16="http://schemas.microsoft.com/office/drawing/2014/main" id="{8F8E0AD2-F77B-41CF-A251-4D7759D92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444"/>
              <a:ext cx="85" cy="29"/>
            </a:xfrm>
            <a:custGeom>
              <a:avLst/>
              <a:gdLst>
                <a:gd name="T0" fmla="*/ 85 w 85"/>
                <a:gd name="T1" fmla="*/ 0 h 29"/>
                <a:gd name="T2" fmla="*/ 0 w 85"/>
                <a:gd name="T3" fmla="*/ 0 h 29"/>
                <a:gd name="T4" fmla="*/ 29 w 85"/>
                <a:gd name="T5" fmla="*/ 29 h 29"/>
                <a:gd name="T6" fmla="*/ 57 w 85"/>
                <a:gd name="T7" fmla="*/ 29 h 29"/>
                <a:gd name="T8" fmla="*/ 85 w 85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9">
                  <a:moveTo>
                    <a:pt x="85" y="0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57" y="29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6" name="Freeform 8">
              <a:extLst>
                <a:ext uri="{FF2B5EF4-FFF2-40B4-BE49-F238E27FC236}">
                  <a16:creationId xmlns:a16="http://schemas.microsoft.com/office/drawing/2014/main" id="{0E22DF9D-851E-4F78-8F3B-0992FEDA2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529"/>
              <a:ext cx="142" cy="142"/>
            </a:xfrm>
            <a:custGeom>
              <a:avLst/>
              <a:gdLst>
                <a:gd name="T0" fmla="*/ 85 w 142"/>
                <a:gd name="T1" fmla="*/ 0 h 142"/>
                <a:gd name="T2" fmla="*/ 0 w 142"/>
                <a:gd name="T3" fmla="*/ 29 h 142"/>
                <a:gd name="T4" fmla="*/ 0 w 142"/>
                <a:gd name="T5" fmla="*/ 85 h 142"/>
                <a:gd name="T6" fmla="*/ 57 w 142"/>
                <a:gd name="T7" fmla="*/ 142 h 142"/>
                <a:gd name="T8" fmla="*/ 114 w 142"/>
                <a:gd name="T9" fmla="*/ 114 h 142"/>
                <a:gd name="T10" fmla="*/ 142 w 142"/>
                <a:gd name="T11" fmla="*/ 85 h 142"/>
                <a:gd name="T12" fmla="*/ 142 w 142"/>
                <a:gd name="T13" fmla="*/ 29 h 142"/>
                <a:gd name="T14" fmla="*/ 85 w 142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42">
                  <a:moveTo>
                    <a:pt x="85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114" y="114"/>
                  </a:lnTo>
                  <a:lnTo>
                    <a:pt x="142" y="85"/>
                  </a:lnTo>
                  <a:lnTo>
                    <a:pt x="142" y="29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7" name="Freeform 9">
              <a:extLst>
                <a:ext uri="{FF2B5EF4-FFF2-40B4-BE49-F238E27FC236}">
                  <a16:creationId xmlns:a16="http://schemas.microsoft.com/office/drawing/2014/main" id="{9CBCBF32-1EB5-4658-8C5F-C4AC64ED3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699"/>
              <a:ext cx="56" cy="29"/>
            </a:xfrm>
            <a:custGeom>
              <a:avLst/>
              <a:gdLst>
                <a:gd name="T0" fmla="*/ 0 w 56"/>
                <a:gd name="T1" fmla="*/ 0 h 29"/>
                <a:gd name="T2" fmla="*/ 28 w 56"/>
                <a:gd name="T3" fmla="*/ 0 h 29"/>
                <a:gd name="T4" fmla="*/ 56 w 56"/>
                <a:gd name="T5" fmla="*/ 29 h 29"/>
                <a:gd name="T6" fmla="*/ 28 w 56"/>
                <a:gd name="T7" fmla="*/ 29 h 29"/>
                <a:gd name="T8" fmla="*/ 0 w 56"/>
                <a:gd name="T9" fmla="*/ 29 h 29"/>
                <a:gd name="T10" fmla="*/ 0 w 5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">
                  <a:moveTo>
                    <a:pt x="0" y="0"/>
                  </a:moveTo>
                  <a:lnTo>
                    <a:pt x="28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8" name="Freeform 10">
              <a:extLst>
                <a:ext uri="{FF2B5EF4-FFF2-40B4-BE49-F238E27FC236}">
                  <a16:creationId xmlns:a16="http://schemas.microsoft.com/office/drawing/2014/main" id="{75D1AA92-61D4-494D-9DCE-ECF89D141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1210"/>
              <a:ext cx="255" cy="141"/>
            </a:xfrm>
            <a:custGeom>
              <a:avLst/>
              <a:gdLst>
                <a:gd name="T0" fmla="*/ 255 w 255"/>
                <a:gd name="T1" fmla="*/ 113 h 141"/>
                <a:gd name="T2" fmla="*/ 170 w 255"/>
                <a:gd name="T3" fmla="*/ 141 h 141"/>
                <a:gd name="T4" fmla="*/ 142 w 255"/>
                <a:gd name="T5" fmla="*/ 113 h 141"/>
                <a:gd name="T6" fmla="*/ 57 w 255"/>
                <a:gd name="T7" fmla="*/ 141 h 141"/>
                <a:gd name="T8" fmla="*/ 0 w 255"/>
                <a:gd name="T9" fmla="*/ 85 h 141"/>
                <a:gd name="T10" fmla="*/ 29 w 255"/>
                <a:gd name="T11" fmla="*/ 28 h 141"/>
                <a:gd name="T12" fmla="*/ 142 w 255"/>
                <a:gd name="T13" fmla="*/ 28 h 141"/>
                <a:gd name="T14" fmla="*/ 199 w 255"/>
                <a:gd name="T15" fmla="*/ 0 h 141"/>
                <a:gd name="T16" fmla="*/ 227 w 255"/>
                <a:gd name="T17" fmla="*/ 56 h 141"/>
                <a:gd name="T18" fmla="*/ 255 w 255"/>
                <a:gd name="T19" fmla="*/ 56 h 141"/>
                <a:gd name="T20" fmla="*/ 255 w 255"/>
                <a:gd name="T21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141">
                  <a:moveTo>
                    <a:pt x="255" y="113"/>
                  </a:moveTo>
                  <a:lnTo>
                    <a:pt x="170" y="141"/>
                  </a:lnTo>
                  <a:lnTo>
                    <a:pt x="142" y="113"/>
                  </a:lnTo>
                  <a:lnTo>
                    <a:pt x="57" y="141"/>
                  </a:lnTo>
                  <a:lnTo>
                    <a:pt x="0" y="85"/>
                  </a:lnTo>
                  <a:lnTo>
                    <a:pt x="29" y="28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27" y="56"/>
                  </a:lnTo>
                  <a:lnTo>
                    <a:pt x="255" y="56"/>
                  </a:lnTo>
                  <a:lnTo>
                    <a:pt x="255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9" name="Freeform 11">
              <a:extLst>
                <a:ext uri="{FF2B5EF4-FFF2-40B4-BE49-F238E27FC236}">
                  <a16:creationId xmlns:a16="http://schemas.microsoft.com/office/drawing/2014/main" id="{46C5772E-F953-4F27-9B80-98D5D7E4B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3052"/>
              <a:ext cx="85" cy="85"/>
            </a:xfrm>
            <a:custGeom>
              <a:avLst/>
              <a:gdLst>
                <a:gd name="T0" fmla="*/ 85 w 85"/>
                <a:gd name="T1" fmla="*/ 0 h 85"/>
                <a:gd name="T2" fmla="*/ 0 w 85"/>
                <a:gd name="T3" fmla="*/ 29 h 85"/>
                <a:gd name="T4" fmla="*/ 0 w 85"/>
                <a:gd name="T5" fmla="*/ 85 h 85"/>
                <a:gd name="T6" fmla="*/ 85 w 85"/>
                <a:gd name="T7" fmla="*/ 29 h 85"/>
                <a:gd name="T8" fmla="*/ 85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85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85" y="29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0" name="Freeform 12">
              <a:extLst>
                <a:ext uri="{FF2B5EF4-FFF2-40B4-BE49-F238E27FC236}">
                  <a16:creationId xmlns:a16="http://schemas.microsoft.com/office/drawing/2014/main" id="{D60D092B-C8AE-463A-8D83-5CEF9C7D5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2769"/>
              <a:ext cx="57" cy="85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57 h 85"/>
                <a:gd name="T4" fmla="*/ 28 w 57"/>
                <a:gd name="T5" fmla="*/ 85 h 85"/>
                <a:gd name="T6" fmla="*/ 57 w 57"/>
                <a:gd name="T7" fmla="*/ 28 h 85"/>
                <a:gd name="T8" fmla="*/ 57 w 57"/>
                <a:gd name="T9" fmla="*/ 0 h 85"/>
                <a:gd name="T10" fmla="*/ 28 w 57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57"/>
                  </a:lnTo>
                  <a:lnTo>
                    <a:pt x="28" y="85"/>
                  </a:lnTo>
                  <a:lnTo>
                    <a:pt x="57" y="28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1" name="Freeform 13">
              <a:extLst>
                <a:ext uri="{FF2B5EF4-FFF2-40B4-BE49-F238E27FC236}">
                  <a16:creationId xmlns:a16="http://schemas.microsoft.com/office/drawing/2014/main" id="{087BEB1F-E6FD-4DE3-8DC6-8ECEBCE0A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0" y="2882"/>
              <a:ext cx="57" cy="85"/>
            </a:xfrm>
            <a:custGeom>
              <a:avLst/>
              <a:gdLst>
                <a:gd name="T0" fmla="*/ 57 w 57"/>
                <a:gd name="T1" fmla="*/ 0 h 85"/>
                <a:gd name="T2" fmla="*/ 0 w 57"/>
                <a:gd name="T3" fmla="*/ 29 h 85"/>
                <a:gd name="T4" fmla="*/ 28 w 57"/>
                <a:gd name="T5" fmla="*/ 85 h 85"/>
                <a:gd name="T6" fmla="*/ 57 w 57"/>
                <a:gd name="T7" fmla="*/ 29 h 85"/>
                <a:gd name="T8" fmla="*/ 57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57" y="0"/>
                  </a:moveTo>
                  <a:lnTo>
                    <a:pt x="0" y="29"/>
                  </a:lnTo>
                  <a:lnTo>
                    <a:pt x="28" y="85"/>
                  </a:lnTo>
                  <a:lnTo>
                    <a:pt x="57" y="29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2" name="Freeform 14">
              <a:extLst>
                <a:ext uri="{FF2B5EF4-FFF2-40B4-BE49-F238E27FC236}">
                  <a16:creationId xmlns:a16="http://schemas.microsoft.com/office/drawing/2014/main" id="{A7F0034C-1909-4166-A81B-2ABBB103E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3024"/>
              <a:ext cx="56" cy="85"/>
            </a:xfrm>
            <a:custGeom>
              <a:avLst/>
              <a:gdLst>
                <a:gd name="T0" fmla="*/ 56 w 56"/>
                <a:gd name="T1" fmla="*/ 0 h 85"/>
                <a:gd name="T2" fmla="*/ 28 w 56"/>
                <a:gd name="T3" fmla="*/ 28 h 85"/>
                <a:gd name="T4" fmla="*/ 0 w 56"/>
                <a:gd name="T5" fmla="*/ 85 h 85"/>
                <a:gd name="T6" fmla="*/ 28 w 56"/>
                <a:gd name="T7" fmla="*/ 85 h 85"/>
                <a:gd name="T8" fmla="*/ 56 w 56"/>
                <a:gd name="T9" fmla="*/ 28 h 85"/>
                <a:gd name="T10" fmla="*/ 56 w 56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85">
                  <a:moveTo>
                    <a:pt x="56" y="0"/>
                  </a:moveTo>
                  <a:lnTo>
                    <a:pt x="28" y="28"/>
                  </a:lnTo>
                  <a:lnTo>
                    <a:pt x="0" y="85"/>
                  </a:lnTo>
                  <a:lnTo>
                    <a:pt x="28" y="85"/>
                  </a:lnTo>
                  <a:lnTo>
                    <a:pt x="56" y="28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3" name="Freeform 15">
              <a:extLst>
                <a:ext uri="{FF2B5EF4-FFF2-40B4-BE49-F238E27FC236}">
                  <a16:creationId xmlns:a16="http://schemas.microsoft.com/office/drawing/2014/main" id="{5CCF0CAE-D2FB-4B5B-9C69-9963624C6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2797"/>
              <a:ext cx="142" cy="114"/>
            </a:xfrm>
            <a:custGeom>
              <a:avLst/>
              <a:gdLst>
                <a:gd name="T0" fmla="*/ 85 w 142"/>
                <a:gd name="T1" fmla="*/ 0 h 114"/>
                <a:gd name="T2" fmla="*/ 57 w 142"/>
                <a:gd name="T3" fmla="*/ 29 h 114"/>
                <a:gd name="T4" fmla="*/ 28 w 142"/>
                <a:gd name="T5" fmla="*/ 29 h 114"/>
                <a:gd name="T6" fmla="*/ 28 w 142"/>
                <a:gd name="T7" fmla="*/ 57 h 114"/>
                <a:gd name="T8" fmla="*/ 0 w 142"/>
                <a:gd name="T9" fmla="*/ 57 h 114"/>
                <a:gd name="T10" fmla="*/ 0 w 142"/>
                <a:gd name="T11" fmla="*/ 85 h 114"/>
                <a:gd name="T12" fmla="*/ 57 w 142"/>
                <a:gd name="T13" fmla="*/ 114 h 114"/>
                <a:gd name="T14" fmla="*/ 85 w 142"/>
                <a:gd name="T15" fmla="*/ 85 h 114"/>
                <a:gd name="T16" fmla="*/ 57 w 142"/>
                <a:gd name="T17" fmla="*/ 57 h 114"/>
                <a:gd name="T18" fmla="*/ 113 w 142"/>
                <a:gd name="T19" fmla="*/ 57 h 114"/>
                <a:gd name="T20" fmla="*/ 113 w 142"/>
                <a:gd name="T21" fmla="*/ 85 h 114"/>
                <a:gd name="T22" fmla="*/ 142 w 142"/>
                <a:gd name="T23" fmla="*/ 85 h 114"/>
                <a:gd name="T24" fmla="*/ 142 w 142"/>
                <a:gd name="T25" fmla="*/ 57 h 114"/>
                <a:gd name="T26" fmla="*/ 85 w 142"/>
                <a:gd name="T2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2" h="114">
                  <a:moveTo>
                    <a:pt x="85" y="0"/>
                  </a:moveTo>
                  <a:lnTo>
                    <a:pt x="57" y="29"/>
                  </a:lnTo>
                  <a:lnTo>
                    <a:pt x="28" y="29"/>
                  </a:lnTo>
                  <a:lnTo>
                    <a:pt x="28" y="57"/>
                  </a:lnTo>
                  <a:lnTo>
                    <a:pt x="0" y="57"/>
                  </a:lnTo>
                  <a:lnTo>
                    <a:pt x="0" y="85"/>
                  </a:lnTo>
                  <a:lnTo>
                    <a:pt x="57" y="114"/>
                  </a:lnTo>
                  <a:lnTo>
                    <a:pt x="85" y="85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85"/>
                  </a:lnTo>
                  <a:lnTo>
                    <a:pt x="142" y="85"/>
                  </a:lnTo>
                  <a:lnTo>
                    <a:pt x="142" y="57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4" name="Freeform 16">
              <a:extLst>
                <a:ext uri="{FF2B5EF4-FFF2-40B4-BE49-F238E27FC236}">
                  <a16:creationId xmlns:a16="http://schemas.microsoft.com/office/drawing/2014/main" id="{51A8F620-3A21-4998-9B24-C5A9D6AAE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882"/>
              <a:ext cx="57" cy="85"/>
            </a:xfrm>
            <a:custGeom>
              <a:avLst/>
              <a:gdLst>
                <a:gd name="T0" fmla="*/ 29 w 57"/>
                <a:gd name="T1" fmla="*/ 0 h 85"/>
                <a:gd name="T2" fmla="*/ 0 w 57"/>
                <a:gd name="T3" fmla="*/ 85 h 85"/>
                <a:gd name="T4" fmla="*/ 29 w 57"/>
                <a:gd name="T5" fmla="*/ 85 h 85"/>
                <a:gd name="T6" fmla="*/ 57 w 57"/>
                <a:gd name="T7" fmla="*/ 29 h 85"/>
                <a:gd name="T8" fmla="*/ 29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9" y="0"/>
                  </a:moveTo>
                  <a:lnTo>
                    <a:pt x="0" y="85"/>
                  </a:lnTo>
                  <a:lnTo>
                    <a:pt x="29" y="85"/>
                  </a:lnTo>
                  <a:lnTo>
                    <a:pt x="57" y="29"/>
                  </a:lnTo>
                  <a:lnTo>
                    <a:pt x="2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5" name="Freeform 17">
              <a:extLst>
                <a:ext uri="{FF2B5EF4-FFF2-40B4-BE49-F238E27FC236}">
                  <a16:creationId xmlns:a16="http://schemas.microsoft.com/office/drawing/2014/main" id="{54FC6C30-4EFF-4782-9A2F-E824AD677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7" y="2911"/>
              <a:ext cx="28" cy="85"/>
            </a:xfrm>
            <a:custGeom>
              <a:avLst/>
              <a:gdLst>
                <a:gd name="T0" fmla="*/ 0 w 28"/>
                <a:gd name="T1" fmla="*/ 0 h 85"/>
                <a:gd name="T2" fmla="*/ 0 w 28"/>
                <a:gd name="T3" fmla="*/ 85 h 85"/>
                <a:gd name="T4" fmla="*/ 28 w 28"/>
                <a:gd name="T5" fmla="*/ 56 h 85"/>
                <a:gd name="T6" fmla="*/ 0 w 28"/>
                <a:gd name="T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85">
                  <a:moveTo>
                    <a:pt x="0" y="0"/>
                  </a:moveTo>
                  <a:lnTo>
                    <a:pt x="0" y="85"/>
                  </a:lnTo>
                  <a:lnTo>
                    <a:pt x="28" y="5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6" name="Freeform 18">
              <a:extLst>
                <a:ext uri="{FF2B5EF4-FFF2-40B4-BE49-F238E27FC236}">
                  <a16:creationId xmlns:a16="http://schemas.microsoft.com/office/drawing/2014/main" id="{C5D80A23-6320-4BB6-8643-1D933D9E4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2939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28 h 85"/>
                <a:gd name="T4" fmla="*/ 28 w 85"/>
                <a:gd name="T5" fmla="*/ 57 h 85"/>
                <a:gd name="T6" fmla="*/ 28 w 85"/>
                <a:gd name="T7" fmla="*/ 85 h 85"/>
                <a:gd name="T8" fmla="*/ 85 w 85"/>
                <a:gd name="T9" fmla="*/ 57 h 85"/>
                <a:gd name="T10" fmla="*/ 57 w 85"/>
                <a:gd name="T11" fmla="*/ 0 h 85"/>
                <a:gd name="T12" fmla="*/ 28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28"/>
                  </a:lnTo>
                  <a:lnTo>
                    <a:pt x="28" y="57"/>
                  </a:lnTo>
                  <a:lnTo>
                    <a:pt x="28" y="85"/>
                  </a:lnTo>
                  <a:lnTo>
                    <a:pt x="85" y="57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7" name="Freeform 19">
              <a:extLst>
                <a:ext uri="{FF2B5EF4-FFF2-40B4-BE49-F238E27FC236}">
                  <a16:creationId xmlns:a16="http://schemas.microsoft.com/office/drawing/2014/main" id="{4CB7712D-77AC-48F7-BE1C-A08D33263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3024"/>
              <a:ext cx="57" cy="85"/>
            </a:xfrm>
            <a:custGeom>
              <a:avLst/>
              <a:gdLst>
                <a:gd name="T0" fmla="*/ 0 w 57"/>
                <a:gd name="T1" fmla="*/ 0 h 85"/>
                <a:gd name="T2" fmla="*/ 28 w 57"/>
                <a:gd name="T3" fmla="*/ 85 h 85"/>
                <a:gd name="T4" fmla="*/ 57 w 57"/>
                <a:gd name="T5" fmla="*/ 57 h 85"/>
                <a:gd name="T6" fmla="*/ 28 w 57"/>
                <a:gd name="T7" fmla="*/ 0 h 85"/>
                <a:gd name="T8" fmla="*/ 0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0"/>
                  </a:moveTo>
                  <a:lnTo>
                    <a:pt x="28" y="85"/>
                  </a:lnTo>
                  <a:lnTo>
                    <a:pt x="57" y="57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8" name="Freeform 20">
              <a:extLst>
                <a:ext uri="{FF2B5EF4-FFF2-40B4-BE49-F238E27FC236}">
                  <a16:creationId xmlns:a16="http://schemas.microsoft.com/office/drawing/2014/main" id="{6300C5AF-DE76-4B60-8143-E892AD813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2882"/>
              <a:ext cx="85" cy="284"/>
            </a:xfrm>
            <a:custGeom>
              <a:avLst/>
              <a:gdLst>
                <a:gd name="T0" fmla="*/ 28 w 85"/>
                <a:gd name="T1" fmla="*/ 0 h 284"/>
                <a:gd name="T2" fmla="*/ 28 w 85"/>
                <a:gd name="T3" fmla="*/ 29 h 284"/>
                <a:gd name="T4" fmla="*/ 0 w 85"/>
                <a:gd name="T5" fmla="*/ 85 h 284"/>
                <a:gd name="T6" fmla="*/ 0 w 85"/>
                <a:gd name="T7" fmla="*/ 199 h 284"/>
                <a:gd name="T8" fmla="*/ 28 w 85"/>
                <a:gd name="T9" fmla="*/ 199 h 284"/>
                <a:gd name="T10" fmla="*/ 0 w 85"/>
                <a:gd name="T11" fmla="*/ 284 h 284"/>
                <a:gd name="T12" fmla="*/ 28 w 85"/>
                <a:gd name="T13" fmla="*/ 255 h 284"/>
                <a:gd name="T14" fmla="*/ 28 w 85"/>
                <a:gd name="T15" fmla="*/ 227 h 284"/>
                <a:gd name="T16" fmla="*/ 57 w 85"/>
                <a:gd name="T17" fmla="*/ 227 h 284"/>
                <a:gd name="T18" fmla="*/ 57 w 85"/>
                <a:gd name="T19" fmla="*/ 170 h 284"/>
                <a:gd name="T20" fmla="*/ 57 w 85"/>
                <a:gd name="T21" fmla="*/ 142 h 284"/>
                <a:gd name="T22" fmla="*/ 85 w 85"/>
                <a:gd name="T23" fmla="*/ 114 h 284"/>
                <a:gd name="T24" fmla="*/ 85 w 85"/>
                <a:gd name="T25" fmla="*/ 29 h 284"/>
                <a:gd name="T26" fmla="*/ 28 w 85"/>
                <a:gd name="T2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284">
                  <a:moveTo>
                    <a:pt x="28" y="0"/>
                  </a:moveTo>
                  <a:lnTo>
                    <a:pt x="28" y="29"/>
                  </a:lnTo>
                  <a:lnTo>
                    <a:pt x="0" y="85"/>
                  </a:lnTo>
                  <a:lnTo>
                    <a:pt x="0" y="199"/>
                  </a:lnTo>
                  <a:lnTo>
                    <a:pt x="28" y="199"/>
                  </a:lnTo>
                  <a:lnTo>
                    <a:pt x="0" y="284"/>
                  </a:lnTo>
                  <a:lnTo>
                    <a:pt x="28" y="255"/>
                  </a:lnTo>
                  <a:lnTo>
                    <a:pt x="28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85" y="114"/>
                  </a:lnTo>
                  <a:lnTo>
                    <a:pt x="85" y="29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9" name="Freeform 21">
              <a:extLst>
                <a:ext uri="{FF2B5EF4-FFF2-40B4-BE49-F238E27FC236}">
                  <a16:creationId xmlns:a16="http://schemas.microsoft.com/office/drawing/2014/main" id="{90798129-0769-4DDD-BF75-EB021E18E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" y="2854"/>
              <a:ext cx="28" cy="57"/>
            </a:xfrm>
            <a:custGeom>
              <a:avLst/>
              <a:gdLst>
                <a:gd name="T0" fmla="*/ 0 w 28"/>
                <a:gd name="T1" fmla="*/ 0 h 57"/>
                <a:gd name="T2" fmla="*/ 28 w 28"/>
                <a:gd name="T3" fmla="*/ 28 h 57"/>
                <a:gd name="T4" fmla="*/ 0 w 28"/>
                <a:gd name="T5" fmla="*/ 57 h 57"/>
                <a:gd name="T6" fmla="*/ 0 w 28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7">
                  <a:moveTo>
                    <a:pt x="0" y="0"/>
                  </a:moveTo>
                  <a:lnTo>
                    <a:pt x="28" y="28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0" name="Freeform 22">
              <a:extLst>
                <a:ext uri="{FF2B5EF4-FFF2-40B4-BE49-F238E27FC236}">
                  <a16:creationId xmlns:a16="http://schemas.microsoft.com/office/drawing/2014/main" id="{13669172-7136-4A17-B423-345395353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4158"/>
              <a:ext cx="85" cy="85"/>
            </a:xfrm>
            <a:custGeom>
              <a:avLst/>
              <a:gdLst>
                <a:gd name="T0" fmla="*/ 0 w 85"/>
                <a:gd name="T1" fmla="*/ 28 h 85"/>
                <a:gd name="T2" fmla="*/ 85 w 85"/>
                <a:gd name="T3" fmla="*/ 85 h 85"/>
                <a:gd name="T4" fmla="*/ 85 w 85"/>
                <a:gd name="T5" fmla="*/ 57 h 85"/>
                <a:gd name="T6" fmla="*/ 29 w 85"/>
                <a:gd name="T7" fmla="*/ 0 h 85"/>
                <a:gd name="T8" fmla="*/ 0 w 85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0" y="28"/>
                  </a:moveTo>
                  <a:lnTo>
                    <a:pt x="85" y="85"/>
                  </a:lnTo>
                  <a:lnTo>
                    <a:pt x="85" y="57"/>
                  </a:lnTo>
                  <a:lnTo>
                    <a:pt x="29" y="0"/>
                  </a:lnTo>
                  <a:lnTo>
                    <a:pt x="0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1" name="Freeform 23">
              <a:extLst>
                <a:ext uri="{FF2B5EF4-FFF2-40B4-BE49-F238E27FC236}">
                  <a16:creationId xmlns:a16="http://schemas.microsoft.com/office/drawing/2014/main" id="{A3E6D081-9549-47F2-86CD-1733676FB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" y="4441"/>
              <a:ext cx="170" cy="114"/>
            </a:xfrm>
            <a:custGeom>
              <a:avLst/>
              <a:gdLst>
                <a:gd name="T0" fmla="*/ 57 w 170"/>
                <a:gd name="T1" fmla="*/ 0 h 114"/>
                <a:gd name="T2" fmla="*/ 0 w 170"/>
                <a:gd name="T3" fmla="*/ 29 h 114"/>
                <a:gd name="T4" fmla="*/ 0 w 170"/>
                <a:gd name="T5" fmla="*/ 86 h 114"/>
                <a:gd name="T6" fmla="*/ 28 w 170"/>
                <a:gd name="T7" fmla="*/ 114 h 114"/>
                <a:gd name="T8" fmla="*/ 113 w 170"/>
                <a:gd name="T9" fmla="*/ 114 h 114"/>
                <a:gd name="T10" fmla="*/ 170 w 170"/>
                <a:gd name="T11" fmla="*/ 86 h 114"/>
                <a:gd name="T12" fmla="*/ 170 w 170"/>
                <a:gd name="T13" fmla="*/ 29 h 114"/>
                <a:gd name="T14" fmla="*/ 113 w 170"/>
                <a:gd name="T15" fmla="*/ 0 h 114"/>
                <a:gd name="T16" fmla="*/ 57 w 170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14">
                  <a:moveTo>
                    <a:pt x="57" y="0"/>
                  </a:moveTo>
                  <a:lnTo>
                    <a:pt x="0" y="29"/>
                  </a:lnTo>
                  <a:lnTo>
                    <a:pt x="0" y="86"/>
                  </a:lnTo>
                  <a:lnTo>
                    <a:pt x="28" y="114"/>
                  </a:lnTo>
                  <a:lnTo>
                    <a:pt x="113" y="114"/>
                  </a:lnTo>
                  <a:lnTo>
                    <a:pt x="170" y="86"/>
                  </a:lnTo>
                  <a:lnTo>
                    <a:pt x="170" y="29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2" name="Freeform 24">
              <a:extLst>
                <a:ext uri="{FF2B5EF4-FFF2-40B4-BE49-F238E27FC236}">
                  <a16:creationId xmlns:a16="http://schemas.microsoft.com/office/drawing/2014/main" id="{3438CEF7-0C3C-4C0A-91A7-B6ABAC478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" y="4640"/>
              <a:ext cx="794" cy="907"/>
            </a:xfrm>
            <a:custGeom>
              <a:avLst/>
              <a:gdLst>
                <a:gd name="T0" fmla="*/ 794 w 794"/>
                <a:gd name="T1" fmla="*/ 113 h 907"/>
                <a:gd name="T2" fmla="*/ 709 w 794"/>
                <a:gd name="T3" fmla="*/ 198 h 907"/>
                <a:gd name="T4" fmla="*/ 652 w 794"/>
                <a:gd name="T5" fmla="*/ 340 h 907"/>
                <a:gd name="T6" fmla="*/ 624 w 794"/>
                <a:gd name="T7" fmla="*/ 397 h 907"/>
                <a:gd name="T8" fmla="*/ 539 w 794"/>
                <a:gd name="T9" fmla="*/ 510 h 907"/>
                <a:gd name="T10" fmla="*/ 539 w 794"/>
                <a:gd name="T11" fmla="*/ 595 h 907"/>
                <a:gd name="T12" fmla="*/ 539 w 794"/>
                <a:gd name="T13" fmla="*/ 709 h 907"/>
                <a:gd name="T14" fmla="*/ 511 w 794"/>
                <a:gd name="T15" fmla="*/ 850 h 907"/>
                <a:gd name="T16" fmla="*/ 454 w 794"/>
                <a:gd name="T17" fmla="*/ 822 h 907"/>
                <a:gd name="T18" fmla="*/ 397 w 794"/>
                <a:gd name="T19" fmla="*/ 850 h 907"/>
                <a:gd name="T20" fmla="*/ 312 w 794"/>
                <a:gd name="T21" fmla="*/ 907 h 907"/>
                <a:gd name="T22" fmla="*/ 284 w 794"/>
                <a:gd name="T23" fmla="*/ 907 h 907"/>
                <a:gd name="T24" fmla="*/ 227 w 794"/>
                <a:gd name="T25" fmla="*/ 850 h 907"/>
                <a:gd name="T26" fmla="*/ 170 w 794"/>
                <a:gd name="T27" fmla="*/ 822 h 907"/>
                <a:gd name="T28" fmla="*/ 170 w 794"/>
                <a:gd name="T29" fmla="*/ 737 h 907"/>
                <a:gd name="T30" fmla="*/ 227 w 794"/>
                <a:gd name="T31" fmla="*/ 680 h 907"/>
                <a:gd name="T32" fmla="*/ 199 w 794"/>
                <a:gd name="T33" fmla="*/ 624 h 907"/>
                <a:gd name="T34" fmla="*/ 142 w 794"/>
                <a:gd name="T35" fmla="*/ 595 h 907"/>
                <a:gd name="T36" fmla="*/ 57 w 794"/>
                <a:gd name="T37" fmla="*/ 652 h 907"/>
                <a:gd name="T38" fmla="*/ 0 w 794"/>
                <a:gd name="T39" fmla="*/ 595 h 907"/>
                <a:gd name="T40" fmla="*/ 114 w 794"/>
                <a:gd name="T41" fmla="*/ 510 h 907"/>
                <a:gd name="T42" fmla="*/ 170 w 794"/>
                <a:gd name="T43" fmla="*/ 539 h 907"/>
                <a:gd name="T44" fmla="*/ 170 w 794"/>
                <a:gd name="T45" fmla="*/ 454 h 907"/>
                <a:gd name="T46" fmla="*/ 142 w 794"/>
                <a:gd name="T47" fmla="*/ 425 h 907"/>
                <a:gd name="T48" fmla="*/ 256 w 794"/>
                <a:gd name="T49" fmla="*/ 482 h 907"/>
                <a:gd name="T50" fmla="*/ 227 w 794"/>
                <a:gd name="T51" fmla="*/ 539 h 907"/>
                <a:gd name="T52" fmla="*/ 312 w 794"/>
                <a:gd name="T53" fmla="*/ 510 h 907"/>
                <a:gd name="T54" fmla="*/ 426 w 794"/>
                <a:gd name="T55" fmla="*/ 510 h 907"/>
                <a:gd name="T56" fmla="*/ 454 w 794"/>
                <a:gd name="T57" fmla="*/ 454 h 907"/>
                <a:gd name="T58" fmla="*/ 482 w 794"/>
                <a:gd name="T59" fmla="*/ 397 h 907"/>
                <a:gd name="T60" fmla="*/ 511 w 794"/>
                <a:gd name="T61" fmla="*/ 368 h 907"/>
                <a:gd name="T62" fmla="*/ 624 w 794"/>
                <a:gd name="T63" fmla="*/ 340 h 907"/>
                <a:gd name="T64" fmla="*/ 652 w 794"/>
                <a:gd name="T65" fmla="*/ 198 h 907"/>
                <a:gd name="T66" fmla="*/ 709 w 794"/>
                <a:gd name="T67" fmla="*/ 85 h 907"/>
                <a:gd name="T68" fmla="*/ 766 w 794"/>
                <a:gd name="T69" fmla="*/ 2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907">
                  <a:moveTo>
                    <a:pt x="794" y="0"/>
                  </a:moveTo>
                  <a:lnTo>
                    <a:pt x="794" y="11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709" y="255"/>
                  </a:lnTo>
                  <a:lnTo>
                    <a:pt x="652" y="340"/>
                  </a:lnTo>
                  <a:lnTo>
                    <a:pt x="624" y="368"/>
                  </a:lnTo>
                  <a:lnTo>
                    <a:pt x="624" y="397"/>
                  </a:lnTo>
                  <a:lnTo>
                    <a:pt x="539" y="482"/>
                  </a:lnTo>
                  <a:lnTo>
                    <a:pt x="539" y="510"/>
                  </a:lnTo>
                  <a:lnTo>
                    <a:pt x="567" y="539"/>
                  </a:lnTo>
                  <a:lnTo>
                    <a:pt x="539" y="595"/>
                  </a:lnTo>
                  <a:lnTo>
                    <a:pt x="567" y="652"/>
                  </a:lnTo>
                  <a:lnTo>
                    <a:pt x="539" y="709"/>
                  </a:lnTo>
                  <a:lnTo>
                    <a:pt x="567" y="765"/>
                  </a:lnTo>
                  <a:lnTo>
                    <a:pt x="511" y="850"/>
                  </a:lnTo>
                  <a:lnTo>
                    <a:pt x="454" y="850"/>
                  </a:lnTo>
                  <a:lnTo>
                    <a:pt x="454" y="822"/>
                  </a:lnTo>
                  <a:lnTo>
                    <a:pt x="397" y="822"/>
                  </a:lnTo>
                  <a:lnTo>
                    <a:pt x="397" y="850"/>
                  </a:lnTo>
                  <a:lnTo>
                    <a:pt x="341" y="907"/>
                  </a:lnTo>
                  <a:lnTo>
                    <a:pt x="312" y="907"/>
                  </a:lnTo>
                  <a:lnTo>
                    <a:pt x="284" y="879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227" y="822"/>
                  </a:lnTo>
                  <a:lnTo>
                    <a:pt x="170" y="822"/>
                  </a:lnTo>
                  <a:lnTo>
                    <a:pt x="142" y="794"/>
                  </a:lnTo>
                  <a:lnTo>
                    <a:pt x="170" y="737"/>
                  </a:lnTo>
                  <a:lnTo>
                    <a:pt x="199" y="737"/>
                  </a:lnTo>
                  <a:lnTo>
                    <a:pt x="227" y="680"/>
                  </a:lnTo>
                  <a:lnTo>
                    <a:pt x="227" y="652"/>
                  </a:lnTo>
                  <a:lnTo>
                    <a:pt x="199" y="624"/>
                  </a:lnTo>
                  <a:lnTo>
                    <a:pt x="170" y="567"/>
                  </a:lnTo>
                  <a:lnTo>
                    <a:pt x="142" y="595"/>
                  </a:lnTo>
                  <a:lnTo>
                    <a:pt x="114" y="567"/>
                  </a:lnTo>
                  <a:lnTo>
                    <a:pt x="57" y="652"/>
                  </a:lnTo>
                  <a:lnTo>
                    <a:pt x="29" y="595"/>
                  </a:lnTo>
                  <a:lnTo>
                    <a:pt x="0" y="595"/>
                  </a:lnTo>
                  <a:lnTo>
                    <a:pt x="29" y="510"/>
                  </a:lnTo>
                  <a:lnTo>
                    <a:pt x="114" y="510"/>
                  </a:lnTo>
                  <a:lnTo>
                    <a:pt x="142" y="539"/>
                  </a:lnTo>
                  <a:lnTo>
                    <a:pt x="170" y="539"/>
                  </a:lnTo>
                  <a:lnTo>
                    <a:pt x="142" y="482"/>
                  </a:lnTo>
                  <a:lnTo>
                    <a:pt x="170" y="454"/>
                  </a:lnTo>
                  <a:lnTo>
                    <a:pt x="142" y="454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56" y="482"/>
                  </a:lnTo>
                  <a:lnTo>
                    <a:pt x="199" y="539"/>
                  </a:lnTo>
                  <a:lnTo>
                    <a:pt x="227" y="539"/>
                  </a:lnTo>
                  <a:lnTo>
                    <a:pt x="256" y="510"/>
                  </a:lnTo>
                  <a:lnTo>
                    <a:pt x="312" y="510"/>
                  </a:lnTo>
                  <a:lnTo>
                    <a:pt x="397" y="482"/>
                  </a:lnTo>
                  <a:lnTo>
                    <a:pt x="426" y="510"/>
                  </a:lnTo>
                  <a:lnTo>
                    <a:pt x="454" y="482"/>
                  </a:lnTo>
                  <a:lnTo>
                    <a:pt x="454" y="454"/>
                  </a:lnTo>
                  <a:lnTo>
                    <a:pt x="454" y="425"/>
                  </a:lnTo>
                  <a:lnTo>
                    <a:pt x="482" y="397"/>
                  </a:lnTo>
                  <a:lnTo>
                    <a:pt x="482" y="368"/>
                  </a:lnTo>
                  <a:lnTo>
                    <a:pt x="511" y="368"/>
                  </a:lnTo>
                  <a:lnTo>
                    <a:pt x="567" y="283"/>
                  </a:lnTo>
                  <a:lnTo>
                    <a:pt x="624" y="340"/>
                  </a:lnTo>
                  <a:lnTo>
                    <a:pt x="652" y="227"/>
                  </a:lnTo>
                  <a:lnTo>
                    <a:pt x="652" y="198"/>
                  </a:lnTo>
                  <a:lnTo>
                    <a:pt x="624" y="170"/>
                  </a:lnTo>
                  <a:lnTo>
                    <a:pt x="709" y="85"/>
                  </a:lnTo>
                  <a:lnTo>
                    <a:pt x="709" y="0"/>
                  </a:lnTo>
                  <a:lnTo>
                    <a:pt x="766" y="28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3" name="Freeform 25">
              <a:extLst>
                <a:ext uri="{FF2B5EF4-FFF2-40B4-BE49-F238E27FC236}">
                  <a16:creationId xmlns:a16="http://schemas.microsoft.com/office/drawing/2014/main" id="{C007B1AA-95B3-4B5A-B648-94B4E6D98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5519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28 h 85"/>
                <a:gd name="T4" fmla="*/ 0 w 85"/>
                <a:gd name="T5" fmla="*/ 85 h 85"/>
                <a:gd name="T6" fmla="*/ 28 w 85"/>
                <a:gd name="T7" fmla="*/ 85 h 85"/>
                <a:gd name="T8" fmla="*/ 85 w 85"/>
                <a:gd name="T9" fmla="*/ 56 h 85"/>
                <a:gd name="T10" fmla="*/ 56 w 85"/>
                <a:gd name="T11" fmla="*/ 0 h 85"/>
                <a:gd name="T12" fmla="*/ 28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28" y="85"/>
                  </a:lnTo>
                  <a:lnTo>
                    <a:pt x="85" y="56"/>
                  </a:lnTo>
                  <a:lnTo>
                    <a:pt x="56" y="0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4" name="Freeform 26">
              <a:extLst>
                <a:ext uri="{FF2B5EF4-FFF2-40B4-BE49-F238E27FC236}">
                  <a16:creationId xmlns:a16="http://schemas.microsoft.com/office/drawing/2014/main" id="{8BF73B8A-CEF3-4614-935D-57EC83993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5887"/>
              <a:ext cx="57" cy="57"/>
            </a:xfrm>
            <a:custGeom>
              <a:avLst/>
              <a:gdLst>
                <a:gd name="T0" fmla="*/ 57 w 57"/>
                <a:gd name="T1" fmla="*/ 0 h 57"/>
                <a:gd name="T2" fmla="*/ 0 w 57"/>
                <a:gd name="T3" fmla="*/ 0 h 57"/>
                <a:gd name="T4" fmla="*/ 28 w 57"/>
                <a:gd name="T5" fmla="*/ 29 h 57"/>
                <a:gd name="T6" fmla="*/ 57 w 57"/>
                <a:gd name="T7" fmla="*/ 57 h 57"/>
                <a:gd name="T8" fmla="*/ 57 w 57"/>
                <a:gd name="T9" fmla="*/ 29 h 57"/>
                <a:gd name="T10" fmla="*/ 57 w 57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57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57" y="57"/>
                  </a:lnTo>
                  <a:lnTo>
                    <a:pt x="57" y="29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5" name="Freeform 27">
              <a:extLst>
                <a:ext uri="{FF2B5EF4-FFF2-40B4-BE49-F238E27FC236}">
                  <a16:creationId xmlns:a16="http://schemas.microsoft.com/office/drawing/2014/main" id="{E3A34412-3CB8-4CCB-A4D8-32AC2B75A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5802"/>
              <a:ext cx="57" cy="85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29 h 85"/>
                <a:gd name="T4" fmla="*/ 0 w 57"/>
                <a:gd name="T5" fmla="*/ 85 h 85"/>
                <a:gd name="T6" fmla="*/ 57 w 57"/>
                <a:gd name="T7" fmla="*/ 29 h 85"/>
                <a:gd name="T8" fmla="*/ 28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57" y="29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6" name="Freeform 28">
              <a:extLst>
                <a:ext uri="{FF2B5EF4-FFF2-40B4-BE49-F238E27FC236}">
                  <a16:creationId xmlns:a16="http://schemas.microsoft.com/office/drawing/2014/main" id="{EB064308-32DA-4181-A2F5-526D8F279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" y="5774"/>
              <a:ext cx="141" cy="113"/>
            </a:xfrm>
            <a:custGeom>
              <a:avLst/>
              <a:gdLst>
                <a:gd name="T0" fmla="*/ 85 w 141"/>
                <a:gd name="T1" fmla="*/ 28 h 113"/>
                <a:gd name="T2" fmla="*/ 56 w 141"/>
                <a:gd name="T3" fmla="*/ 0 h 113"/>
                <a:gd name="T4" fmla="*/ 0 w 141"/>
                <a:gd name="T5" fmla="*/ 28 h 113"/>
                <a:gd name="T6" fmla="*/ 56 w 141"/>
                <a:gd name="T7" fmla="*/ 113 h 113"/>
                <a:gd name="T8" fmla="*/ 113 w 141"/>
                <a:gd name="T9" fmla="*/ 85 h 113"/>
                <a:gd name="T10" fmla="*/ 141 w 141"/>
                <a:gd name="T11" fmla="*/ 57 h 113"/>
                <a:gd name="T12" fmla="*/ 113 w 141"/>
                <a:gd name="T13" fmla="*/ 28 h 113"/>
                <a:gd name="T14" fmla="*/ 85 w 141"/>
                <a:gd name="T15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" h="113">
                  <a:moveTo>
                    <a:pt x="85" y="28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56" y="113"/>
                  </a:lnTo>
                  <a:lnTo>
                    <a:pt x="113" y="85"/>
                  </a:lnTo>
                  <a:lnTo>
                    <a:pt x="141" y="57"/>
                  </a:lnTo>
                  <a:lnTo>
                    <a:pt x="113" y="28"/>
                  </a:lnTo>
                  <a:lnTo>
                    <a:pt x="85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7" name="Freeform 29">
              <a:extLst>
                <a:ext uri="{FF2B5EF4-FFF2-40B4-BE49-F238E27FC236}">
                  <a16:creationId xmlns:a16="http://schemas.microsoft.com/office/drawing/2014/main" id="{F06BA004-C604-4810-A653-2F11F2721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" y="5405"/>
              <a:ext cx="56" cy="57"/>
            </a:xfrm>
            <a:custGeom>
              <a:avLst/>
              <a:gdLst>
                <a:gd name="T0" fmla="*/ 56 w 56"/>
                <a:gd name="T1" fmla="*/ 0 h 57"/>
                <a:gd name="T2" fmla="*/ 0 w 56"/>
                <a:gd name="T3" fmla="*/ 29 h 57"/>
                <a:gd name="T4" fmla="*/ 56 w 56"/>
                <a:gd name="T5" fmla="*/ 57 h 57"/>
                <a:gd name="T6" fmla="*/ 56 w 56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7">
                  <a:moveTo>
                    <a:pt x="56" y="0"/>
                  </a:moveTo>
                  <a:lnTo>
                    <a:pt x="0" y="29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8" name="Freeform 30">
              <a:extLst>
                <a:ext uri="{FF2B5EF4-FFF2-40B4-BE49-F238E27FC236}">
                  <a16:creationId xmlns:a16="http://schemas.microsoft.com/office/drawing/2014/main" id="{46C73CB1-E4AF-409C-8B62-2C58A4075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6" y="5462"/>
              <a:ext cx="170" cy="113"/>
            </a:xfrm>
            <a:custGeom>
              <a:avLst/>
              <a:gdLst>
                <a:gd name="T0" fmla="*/ 85 w 170"/>
                <a:gd name="T1" fmla="*/ 0 h 113"/>
                <a:gd name="T2" fmla="*/ 142 w 170"/>
                <a:gd name="T3" fmla="*/ 28 h 113"/>
                <a:gd name="T4" fmla="*/ 114 w 170"/>
                <a:gd name="T5" fmla="*/ 57 h 113"/>
                <a:gd name="T6" fmla="*/ 170 w 170"/>
                <a:gd name="T7" fmla="*/ 57 h 113"/>
                <a:gd name="T8" fmla="*/ 170 w 170"/>
                <a:gd name="T9" fmla="*/ 85 h 113"/>
                <a:gd name="T10" fmla="*/ 114 w 170"/>
                <a:gd name="T11" fmla="*/ 113 h 113"/>
                <a:gd name="T12" fmla="*/ 114 w 170"/>
                <a:gd name="T13" fmla="*/ 85 h 113"/>
                <a:gd name="T14" fmla="*/ 0 w 170"/>
                <a:gd name="T15" fmla="*/ 85 h 113"/>
                <a:gd name="T16" fmla="*/ 0 w 170"/>
                <a:gd name="T17" fmla="*/ 57 h 113"/>
                <a:gd name="T18" fmla="*/ 57 w 170"/>
                <a:gd name="T19" fmla="*/ 57 h 113"/>
                <a:gd name="T20" fmla="*/ 57 w 170"/>
                <a:gd name="T21" fmla="*/ 28 h 113"/>
                <a:gd name="T22" fmla="*/ 29 w 170"/>
                <a:gd name="T23" fmla="*/ 28 h 113"/>
                <a:gd name="T24" fmla="*/ 85 w 170"/>
                <a:gd name="T2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113">
                  <a:moveTo>
                    <a:pt x="85" y="0"/>
                  </a:moveTo>
                  <a:lnTo>
                    <a:pt x="142" y="28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85"/>
                  </a:lnTo>
                  <a:lnTo>
                    <a:pt x="114" y="113"/>
                  </a:lnTo>
                  <a:lnTo>
                    <a:pt x="114" y="85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28"/>
                  </a:lnTo>
                  <a:lnTo>
                    <a:pt x="29" y="28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9" name="Freeform 31">
              <a:extLst>
                <a:ext uri="{FF2B5EF4-FFF2-40B4-BE49-F238E27FC236}">
                  <a16:creationId xmlns:a16="http://schemas.microsoft.com/office/drawing/2014/main" id="{C64AF04D-6C1D-473F-B0B9-45079827B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5207"/>
              <a:ext cx="794" cy="567"/>
            </a:xfrm>
            <a:custGeom>
              <a:avLst/>
              <a:gdLst>
                <a:gd name="T0" fmla="*/ 482 w 794"/>
                <a:gd name="T1" fmla="*/ 539 h 567"/>
                <a:gd name="T2" fmla="*/ 397 w 794"/>
                <a:gd name="T3" fmla="*/ 539 h 567"/>
                <a:gd name="T4" fmla="*/ 340 w 794"/>
                <a:gd name="T5" fmla="*/ 510 h 567"/>
                <a:gd name="T6" fmla="*/ 255 w 794"/>
                <a:gd name="T7" fmla="*/ 482 h 567"/>
                <a:gd name="T8" fmla="*/ 170 w 794"/>
                <a:gd name="T9" fmla="*/ 425 h 567"/>
                <a:gd name="T10" fmla="*/ 170 w 794"/>
                <a:gd name="T11" fmla="*/ 510 h 567"/>
                <a:gd name="T12" fmla="*/ 57 w 794"/>
                <a:gd name="T13" fmla="*/ 482 h 567"/>
                <a:gd name="T14" fmla="*/ 0 w 794"/>
                <a:gd name="T15" fmla="*/ 425 h 567"/>
                <a:gd name="T16" fmla="*/ 0 w 794"/>
                <a:gd name="T17" fmla="*/ 397 h 567"/>
                <a:gd name="T18" fmla="*/ 28 w 794"/>
                <a:gd name="T19" fmla="*/ 397 h 567"/>
                <a:gd name="T20" fmla="*/ 57 w 794"/>
                <a:gd name="T21" fmla="*/ 397 h 567"/>
                <a:gd name="T22" fmla="*/ 28 w 794"/>
                <a:gd name="T23" fmla="*/ 368 h 567"/>
                <a:gd name="T24" fmla="*/ 57 w 794"/>
                <a:gd name="T25" fmla="*/ 312 h 567"/>
                <a:gd name="T26" fmla="*/ 113 w 794"/>
                <a:gd name="T27" fmla="*/ 368 h 567"/>
                <a:gd name="T28" fmla="*/ 113 w 794"/>
                <a:gd name="T29" fmla="*/ 283 h 567"/>
                <a:gd name="T30" fmla="*/ 142 w 794"/>
                <a:gd name="T31" fmla="*/ 312 h 567"/>
                <a:gd name="T32" fmla="*/ 170 w 794"/>
                <a:gd name="T33" fmla="*/ 312 h 567"/>
                <a:gd name="T34" fmla="*/ 170 w 794"/>
                <a:gd name="T35" fmla="*/ 283 h 567"/>
                <a:gd name="T36" fmla="*/ 198 w 794"/>
                <a:gd name="T37" fmla="*/ 283 h 567"/>
                <a:gd name="T38" fmla="*/ 198 w 794"/>
                <a:gd name="T39" fmla="*/ 340 h 567"/>
                <a:gd name="T40" fmla="*/ 227 w 794"/>
                <a:gd name="T41" fmla="*/ 368 h 567"/>
                <a:gd name="T42" fmla="*/ 227 w 794"/>
                <a:gd name="T43" fmla="*/ 312 h 567"/>
                <a:gd name="T44" fmla="*/ 255 w 794"/>
                <a:gd name="T45" fmla="*/ 255 h 567"/>
                <a:gd name="T46" fmla="*/ 227 w 794"/>
                <a:gd name="T47" fmla="*/ 198 h 567"/>
                <a:gd name="T48" fmla="*/ 255 w 794"/>
                <a:gd name="T49" fmla="*/ 198 h 567"/>
                <a:gd name="T50" fmla="*/ 227 w 794"/>
                <a:gd name="T51" fmla="*/ 142 h 567"/>
                <a:gd name="T52" fmla="*/ 255 w 794"/>
                <a:gd name="T53" fmla="*/ 142 h 567"/>
                <a:gd name="T54" fmla="*/ 255 w 794"/>
                <a:gd name="T55" fmla="*/ 113 h 567"/>
                <a:gd name="T56" fmla="*/ 284 w 794"/>
                <a:gd name="T57" fmla="*/ 57 h 567"/>
                <a:gd name="T58" fmla="*/ 312 w 794"/>
                <a:gd name="T59" fmla="*/ 57 h 567"/>
                <a:gd name="T60" fmla="*/ 312 w 794"/>
                <a:gd name="T61" fmla="*/ 28 h 567"/>
                <a:gd name="T62" fmla="*/ 284 w 794"/>
                <a:gd name="T63" fmla="*/ 28 h 567"/>
                <a:gd name="T64" fmla="*/ 284 w 794"/>
                <a:gd name="T65" fmla="*/ 0 h 567"/>
                <a:gd name="T66" fmla="*/ 340 w 794"/>
                <a:gd name="T67" fmla="*/ 0 h 567"/>
                <a:gd name="T68" fmla="*/ 425 w 794"/>
                <a:gd name="T69" fmla="*/ 85 h 567"/>
                <a:gd name="T70" fmla="*/ 425 w 794"/>
                <a:gd name="T71" fmla="*/ 113 h 567"/>
                <a:gd name="T72" fmla="*/ 454 w 794"/>
                <a:gd name="T73" fmla="*/ 142 h 567"/>
                <a:gd name="T74" fmla="*/ 454 w 794"/>
                <a:gd name="T75" fmla="*/ 113 h 567"/>
                <a:gd name="T76" fmla="*/ 482 w 794"/>
                <a:gd name="T77" fmla="*/ 113 h 567"/>
                <a:gd name="T78" fmla="*/ 482 w 794"/>
                <a:gd name="T79" fmla="*/ 85 h 567"/>
                <a:gd name="T80" fmla="*/ 595 w 794"/>
                <a:gd name="T81" fmla="*/ 113 h 567"/>
                <a:gd name="T82" fmla="*/ 595 w 794"/>
                <a:gd name="T83" fmla="*/ 85 h 567"/>
                <a:gd name="T84" fmla="*/ 652 w 794"/>
                <a:gd name="T85" fmla="*/ 113 h 567"/>
                <a:gd name="T86" fmla="*/ 652 w 794"/>
                <a:gd name="T87" fmla="*/ 142 h 567"/>
                <a:gd name="T88" fmla="*/ 737 w 794"/>
                <a:gd name="T89" fmla="*/ 170 h 567"/>
                <a:gd name="T90" fmla="*/ 765 w 794"/>
                <a:gd name="T91" fmla="*/ 227 h 567"/>
                <a:gd name="T92" fmla="*/ 794 w 794"/>
                <a:gd name="T93" fmla="*/ 227 h 567"/>
                <a:gd name="T94" fmla="*/ 794 w 794"/>
                <a:gd name="T95" fmla="*/ 283 h 567"/>
                <a:gd name="T96" fmla="*/ 765 w 794"/>
                <a:gd name="T97" fmla="*/ 312 h 567"/>
                <a:gd name="T98" fmla="*/ 794 w 794"/>
                <a:gd name="T99" fmla="*/ 368 h 567"/>
                <a:gd name="T100" fmla="*/ 765 w 794"/>
                <a:gd name="T101" fmla="*/ 368 h 567"/>
                <a:gd name="T102" fmla="*/ 765 w 794"/>
                <a:gd name="T103" fmla="*/ 397 h 567"/>
                <a:gd name="T104" fmla="*/ 737 w 794"/>
                <a:gd name="T105" fmla="*/ 368 h 567"/>
                <a:gd name="T106" fmla="*/ 680 w 794"/>
                <a:gd name="T107" fmla="*/ 425 h 567"/>
                <a:gd name="T108" fmla="*/ 709 w 794"/>
                <a:gd name="T109" fmla="*/ 510 h 567"/>
                <a:gd name="T110" fmla="*/ 680 w 794"/>
                <a:gd name="T111" fmla="*/ 510 h 567"/>
                <a:gd name="T112" fmla="*/ 624 w 794"/>
                <a:gd name="T113" fmla="*/ 482 h 567"/>
                <a:gd name="T114" fmla="*/ 652 w 794"/>
                <a:gd name="T115" fmla="*/ 510 h 567"/>
                <a:gd name="T116" fmla="*/ 624 w 794"/>
                <a:gd name="T117" fmla="*/ 567 h 567"/>
                <a:gd name="T118" fmla="*/ 567 w 794"/>
                <a:gd name="T119" fmla="*/ 567 h 567"/>
                <a:gd name="T120" fmla="*/ 510 w 794"/>
                <a:gd name="T121" fmla="*/ 539 h 567"/>
                <a:gd name="T122" fmla="*/ 482 w 794"/>
                <a:gd name="T123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567">
                  <a:moveTo>
                    <a:pt x="482" y="539"/>
                  </a:moveTo>
                  <a:lnTo>
                    <a:pt x="397" y="539"/>
                  </a:lnTo>
                  <a:lnTo>
                    <a:pt x="340" y="510"/>
                  </a:lnTo>
                  <a:lnTo>
                    <a:pt x="255" y="482"/>
                  </a:lnTo>
                  <a:lnTo>
                    <a:pt x="170" y="425"/>
                  </a:lnTo>
                  <a:lnTo>
                    <a:pt x="170" y="510"/>
                  </a:lnTo>
                  <a:lnTo>
                    <a:pt x="57" y="482"/>
                  </a:lnTo>
                  <a:lnTo>
                    <a:pt x="0" y="425"/>
                  </a:lnTo>
                  <a:lnTo>
                    <a:pt x="0" y="397"/>
                  </a:lnTo>
                  <a:lnTo>
                    <a:pt x="28" y="397"/>
                  </a:lnTo>
                  <a:lnTo>
                    <a:pt x="57" y="397"/>
                  </a:lnTo>
                  <a:lnTo>
                    <a:pt x="28" y="368"/>
                  </a:lnTo>
                  <a:lnTo>
                    <a:pt x="57" y="312"/>
                  </a:lnTo>
                  <a:lnTo>
                    <a:pt x="113" y="368"/>
                  </a:lnTo>
                  <a:lnTo>
                    <a:pt x="113" y="283"/>
                  </a:lnTo>
                  <a:lnTo>
                    <a:pt x="142" y="312"/>
                  </a:lnTo>
                  <a:lnTo>
                    <a:pt x="170" y="312"/>
                  </a:lnTo>
                  <a:lnTo>
                    <a:pt x="170" y="283"/>
                  </a:lnTo>
                  <a:lnTo>
                    <a:pt x="198" y="283"/>
                  </a:lnTo>
                  <a:lnTo>
                    <a:pt x="198" y="340"/>
                  </a:lnTo>
                  <a:lnTo>
                    <a:pt x="227" y="368"/>
                  </a:lnTo>
                  <a:lnTo>
                    <a:pt x="227" y="312"/>
                  </a:lnTo>
                  <a:lnTo>
                    <a:pt x="255" y="255"/>
                  </a:lnTo>
                  <a:lnTo>
                    <a:pt x="227" y="198"/>
                  </a:lnTo>
                  <a:lnTo>
                    <a:pt x="255" y="198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255" y="113"/>
                  </a:lnTo>
                  <a:lnTo>
                    <a:pt x="284" y="57"/>
                  </a:lnTo>
                  <a:lnTo>
                    <a:pt x="312" y="57"/>
                  </a:lnTo>
                  <a:lnTo>
                    <a:pt x="312" y="28"/>
                  </a:lnTo>
                  <a:lnTo>
                    <a:pt x="284" y="28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425" y="85"/>
                  </a:lnTo>
                  <a:lnTo>
                    <a:pt x="425" y="113"/>
                  </a:lnTo>
                  <a:lnTo>
                    <a:pt x="454" y="142"/>
                  </a:lnTo>
                  <a:lnTo>
                    <a:pt x="454" y="113"/>
                  </a:lnTo>
                  <a:lnTo>
                    <a:pt x="482" y="113"/>
                  </a:lnTo>
                  <a:lnTo>
                    <a:pt x="482" y="85"/>
                  </a:lnTo>
                  <a:lnTo>
                    <a:pt x="595" y="113"/>
                  </a:lnTo>
                  <a:lnTo>
                    <a:pt x="595" y="85"/>
                  </a:lnTo>
                  <a:lnTo>
                    <a:pt x="652" y="113"/>
                  </a:lnTo>
                  <a:lnTo>
                    <a:pt x="652" y="142"/>
                  </a:lnTo>
                  <a:lnTo>
                    <a:pt x="737" y="170"/>
                  </a:lnTo>
                  <a:lnTo>
                    <a:pt x="765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765" y="312"/>
                  </a:lnTo>
                  <a:lnTo>
                    <a:pt x="794" y="368"/>
                  </a:lnTo>
                  <a:lnTo>
                    <a:pt x="765" y="368"/>
                  </a:lnTo>
                  <a:lnTo>
                    <a:pt x="765" y="397"/>
                  </a:lnTo>
                  <a:lnTo>
                    <a:pt x="737" y="368"/>
                  </a:lnTo>
                  <a:lnTo>
                    <a:pt x="680" y="425"/>
                  </a:lnTo>
                  <a:lnTo>
                    <a:pt x="709" y="510"/>
                  </a:lnTo>
                  <a:lnTo>
                    <a:pt x="680" y="510"/>
                  </a:lnTo>
                  <a:lnTo>
                    <a:pt x="624" y="482"/>
                  </a:lnTo>
                  <a:lnTo>
                    <a:pt x="652" y="510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10" y="539"/>
                  </a:lnTo>
                  <a:lnTo>
                    <a:pt x="482" y="53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0" name="Freeform 32">
              <a:extLst>
                <a:ext uri="{FF2B5EF4-FFF2-40B4-BE49-F238E27FC236}">
                  <a16:creationId xmlns:a16="http://schemas.microsoft.com/office/drawing/2014/main" id="{3A2EB316-2B14-45AA-A79F-10D312EA94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5377"/>
              <a:ext cx="85" cy="57"/>
            </a:xfrm>
            <a:custGeom>
              <a:avLst/>
              <a:gdLst>
                <a:gd name="T0" fmla="*/ 85 w 85"/>
                <a:gd name="T1" fmla="*/ 0 h 57"/>
                <a:gd name="T2" fmla="*/ 29 w 85"/>
                <a:gd name="T3" fmla="*/ 0 h 57"/>
                <a:gd name="T4" fmla="*/ 0 w 85"/>
                <a:gd name="T5" fmla="*/ 28 h 57"/>
                <a:gd name="T6" fmla="*/ 29 w 85"/>
                <a:gd name="T7" fmla="*/ 57 h 57"/>
                <a:gd name="T8" fmla="*/ 85 w 85"/>
                <a:gd name="T9" fmla="*/ 28 h 57"/>
                <a:gd name="T10" fmla="*/ 85 w 85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7">
                  <a:moveTo>
                    <a:pt x="85" y="0"/>
                  </a:moveTo>
                  <a:lnTo>
                    <a:pt x="29" y="0"/>
                  </a:lnTo>
                  <a:lnTo>
                    <a:pt x="0" y="28"/>
                  </a:lnTo>
                  <a:lnTo>
                    <a:pt x="29" y="57"/>
                  </a:lnTo>
                  <a:lnTo>
                    <a:pt x="85" y="28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1" name="Freeform 33">
              <a:extLst>
                <a:ext uri="{FF2B5EF4-FFF2-40B4-BE49-F238E27FC236}">
                  <a16:creationId xmlns:a16="http://schemas.microsoft.com/office/drawing/2014/main" id="{7F7D045D-9504-4AFB-ABAA-C23C088FF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4" y="5434"/>
              <a:ext cx="57" cy="56"/>
            </a:xfrm>
            <a:custGeom>
              <a:avLst/>
              <a:gdLst>
                <a:gd name="T0" fmla="*/ 0 w 57"/>
                <a:gd name="T1" fmla="*/ 0 h 56"/>
                <a:gd name="T2" fmla="*/ 0 w 57"/>
                <a:gd name="T3" fmla="*/ 28 h 56"/>
                <a:gd name="T4" fmla="*/ 57 w 57"/>
                <a:gd name="T5" fmla="*/ 56 h 56"/>
                <a:gd name="T6" fmla="*/ 57 w 57"/>
                <a:gd name="T7" fmla="*/ 28 h 56"/>
                <a:gd name="T8" fmla="*/ 0 w 57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0" y="28"/>
                  </a:lnTo>
                  <a:lnTo>
                    <a:pt x="57" y="56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2" name="Freeform 34">
              <a:extLst>
                <a:ext uri="{FF2B5EF4-FFF2-40B4-BE49-F238E27FC236}">
                  <a16:creationId xmlns:a16="http://schemas.microsoft.com/office/drawing/2014/main" id="{0203CB85-DB62-48B8-9521-A6A3F18BD5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2911"/>
              <a:ext cx="28" cy="56"/>
            </a:xfrm>
            <a:custGeom>
              <a:avLst/>
              <a:gdLst>
                <a:gd name="T0" fmla="*/ 28 w 28"/>
                <a:gd name="T1" fmla="*/ 0 h 56"/>
                <a:gd name="T2" fmla="*/ 0 w 28"/>
                <a:gd name="T3" fmla="*/ 0 h 56"/>
                <a:gd name="T4" fmla="*/ 0 w 28"/>
                <a:gd name="T5" fmla="*/ 28 h 56"/>
                <a:gd name="T6" fmla="*/ 28 w 28"/>
                <a:gd name="T7" fmla="*/ 56 h 56"/>
                <a:gd name="T8" fmla="*/ 28 w 28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6">
                  <a:moveTo>
                    <a:pt x="2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6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3" name="Freeform 35">
              <a:extLst>
                <a:ext uri="{FF2B5EF4-FFF2-40B4-BE49-F238E27FC236}">
                  <a16:creationId xmlns:a16="http://schemas.microsoft.com/office/drawing/2014/main" id="{C54D58A2-3EBF-420F-B729-69D0FBA62F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" y="2996"/>
              <a:ext cx="57" cy="56"/>
            </a:xfrm>
            <a:custGeom>
              <a:avLst/>
              <a:gdLst>
                <a:gd name="T0" fmla="*/ 28 w 57"/>
                <a:gd name="T1" fmla="*/ 0 h 56"/>
                <a:gd name="T2" fmla="*/ 0 w 57"/>
                <a:gd name="T3" fmla="*/ 0 h 56"/>
                <a:gd name="T4" fmla="*/ 0 w 57"/>
                <a:gd name="T5" fmla="*/ 28 h 56"/>
                <a:gd name="T6" fmla="*/ 28 w 57"/>
                <a:gd name="T7" fmla="*/ 56 h 56"/>
                <a:gd name="T8" fmla="*/ 57 w 57"/>
                <a:gd name="T9" fmla="*/ 28 h 56"/>
                <a:gd name="T10" fmla="*/ 28 w 57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6">
                  <a:moveTo>
                    <a:pt x="2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6"/>
                  </a:lnTo>
                  <a:lnTo>
                    <a:pt x="57" y="28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4" name="Freeform 36">
              <a:extLst>
                <a:ext uri="{FF2B5EF4-FFF2-40B4-BE49-F238E27FC236}">
                  <a16:creationId xmlns:a16="http://schemas.microsoft.com/office/drawing/2014/main" id="{AE1383DD-30B6-45C5-994C-F0ED2FD259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3591"/>
              <a:ext cx="85" cy="85"/>
            </a:xfrm>
            <a:custGeom>
              <a:avLst/>
              <a:gdLst>
                <a:gd name="T0" fmla="*/ 85 w 85"/>
                <a:gd name="T1" fmla="*/ 57 h 85"/>
                <a:gd name="T2" fmla="*/ 28 w 85"/>
                <a:gd name="T3" fmla="*/ 85 h 85"/>
                <a:gd name="T4" fmla="*/ 0 w 85"/>
                <a:gd name="T5" fmla="*/ 28 h 85"/>
                <a:gd name="T6" fmla="*/ 28 w 85"/>
                <a:gd name="T7" fmla="*/ 0 h 85"/>
                <a:gd name="T8" fmla="*/ 85 w 85"/>
                <a:gd name="T9" fmla="*/ 28 h 85"/>
                <a:gd name="T10" fmla="*/ 85 w 85"/>
                <a:gd name="T11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85" y="57"/>
                  </a:moveTo>
                  <a:lnTo>
                    <a:pt x="28" y="85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85" y="28"/>
                  </a:lnTo>
                  <a:lnTo>
                    <a:pt x="85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5" name="Freeform 37">
              <a:extLst>
                <a:ext uri="{FF2B5EF4-FFF2-40B4-BE49-F238E27FC236}">
                  <a16:creationId xmlns:a16="http://schemas.microsoft.com/office/drawing/2014/main" id="{259976F4-807A-4305-9D16-8E4A1C30E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" y="3846"/>
              <a:ext cx="256" cy="199"/>
            </a:xfrm>
            <a:custGeom>
              <a:avLst/>
              <a:gdLst>
                <a:gd name="T0" fmla="*/ 199 w 256"/>
                <a:gd name="T1" fmla="*/ 199 h 199"/>
                <a:gd name="T2" fmla="*/ 142 w 256"/>
                <a:gd name="T3" fmla="*/ 142 h 199"/>
                <a:gd name="T4" fmla="*/ 114 w 256"/>
                <a:gd name="T5" fmla="*/ 199 h 199"/>
                <a:gd name="T6" fmla="*/ 29 w 256"/>
                <a:gd name="T7" fmla="*/ 170 h 199"/>
                <a:gd name="T8" fmla="*/ 0 w 256"/>
                <a:gd name="T9" fmla="*/ 114 h 199"/>
                <a:gd name="T10" fmla="*/ 0 w 256"/>
                <a:gd name="T11" fmla="*/ 85 h 199"/>
                <a:gd name="T12" fmla="*/ 29 w 256"/>
                <a:gd name="T13" fmla="*/ 57 h 199"/>
                <a:gd name="T14" fmla="*/ 57 w 256"/>
                <a:gd name="T15" fmla="*/ 85 h 199"/>
                <a:gd name="T16" fmla="*/ 86 w 256"/>
                <a:gd name="T17" fmla="*/ 85 h 199"/>
                <a:gd name="T18" fmla="*/ 57 w 256"/>
                <a:gd name="T19" fmla="*/ 0 h 199"/>
                <a:gd name="T20" fmla="*/ 114 w 256"/>
                <a:gd name="T21" fmla="*/ 0 h 199"/>
                <a:gd name="T22" fmla="*/ 227 w 256"/>
                <a:gd name="T23" fmla="*/ 57 h 199"/>
                <a:gd name="T24" fmla="*/ 256 w 256"/>
                <a:gd name="T25" fmla="*/ 114 h 199"/>
                <a:gd name="T26" fmla="*/ 256 w 256"/>
                <a:gd name="T27" fmla="*/ 170 h 199"/>
                <a:gd name="T28" fmla="*/ 227 w 256"/>
                <a:gd name="T29" fmla="*/ 199 h 199"/>
                <a:gd name="T30" fmla="*/ 199 w 256"/>
                <a:gd name="T31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6" h="199">
                  <a:moveTo>
                    <a:pt x="199" y="199"/>
                  </a:moveTo>
                  <a:lnTo>
                    <a:pt x="142" y="142"/>
                  </a:lnTo>
                  <a:lnTo>
                    <a:pt x="114" y="199"/>
                  </a:lnTo>
                  <a:lnTo>
                    <a:pt x="29" y="170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29" y="57"/>
                  </a:lnTo>
                  <a:lnTo>
                    <a:pt x="57" y="85"/>
                  </a:lnTo>
                  <a:lnTo>
                    <a:pt x="86" y="85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227" y="57"/>
                  </a:lnTo>
                  <a:lnTo>
                    <a:pt x="256" y="114"/>
                  </a:lnTo>
                  <a:lnTo>
                    <a:pt x="256" y="170"/>
                  </a:lnTo>
                  <a:lnTo>
                    <a:pt x="227" y="199"/>
                  </a:lnTo>
                  <a:lnTo>
                    <a:pt x="199" y="19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6" name="Freeform 38">
              <a:extLst>
                <a:ext uri="{FF2B5EF4-FFF2-40B4-BE49-F238E27FC236}">
                  <a16:creationId xmlns:a16="http://schemas.microsoft.com/office/drawing/2014/main" id="{2301520B-F2B7-4158-A28A-0F60E5CE77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8" y="4271"/>
              <a:ext cx="57" cy="57"/>
            </a:xfrm>
            <a:custGeom>
              <a:avLst/>
              <a:gdLst>
                <a:gd name="T0" fmla="*/ 0 w 57"/>
                <a:gd name="T1" fmla="*/ 0 h 57"/>
                <a:gd name="T2" fmla="*/ 0 w 57"/>
                <a:gd name="T3" fmla="*/ 57 h 57"/>
                <a:gd name="T4" fmla="*/ 29 w 57"/>
                <a:gd name="T5" fmla="*/ 57 h 57"/>
                <a:gd name="T6" fmla="*/ 57 w 57"/>
                <a:gd name="T7" fmla="*/ 29 h 57"/>
                <a:gd name="T8" fmla="*/ 29 w 57"/>
                <a:gd name="T9" fmla="*/ 0 h 57"/>
                <a:gd name="T10" fmla="*/ 0 w 57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0" y="57"/>
                  </a:lnTo>
                  <a:lnTo>
                    <a:pt x="29" y="57"/>
                  </a:lnTo>
                  <a:lnTo>
                    <a:pt x="57" y="29"/>
                  </a:lnTo>
                  <a:lnTo>
                    <a:pt x="29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7" name="Freeform 39">
              <a:extLst>
                <a:ext uri="{FF2B5EF4-FFF2-40B4-BE49-F238E27FC236}">
                  <a16:creationId xmlns:a16="http://schemas.microsoft.com/office/drawing/2014/main" id="{07954BCC-0916-4A04-B4D7-17AA894E79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3687"/>
              <a:ext cx="652" cy="641"/>
            </a:xfrm>
            <a:custGeom>
              <a:avLst/>
              <a:gdLst>
                <a:gd name="T0" fmla="*/ 28 w 652"/>
                <a:gd name="T1" fmla="*/ 443 h 641"/>
                <a:gd name="T2" fmla="*/ 0 w 652"/>
                <a:gd name="T3" fmla="*/ 499 h 641"/>
                <a:gd name="T4" fmla="*/ 56 w 652"/>
                <a:gd name="T5" fmla="*/ 584 h 641"/>
                <a:gd name="T6" fmla="*/ 170 w 652"/>
                <a:gd name="T7" fmla="*/ 641 h 641"/>
                <a:gd name="T8" fmla="*/ 226 w 652"/>
                <a:gd name="T9" fmla="*/ 613 h 641"/>
                <a:gd name="T10" fmla="*/ 283 w 652"/>
                <a:gd name="T11" fmla="*/ 613 h 641"/>
                <a:gd name="T12" fmla="*/ 340 w 652"/>
                <a:gd name="T13" fmla="*/ 584 h 641"/>
                <a:gd name="T14" fmla="*/ 368 w 652"/>
                <a:gd name="T15" fmla="*/ 613 h 641"/>
                <a:gd name="T16" fmla="*/ 425 w 652"/>
                <a:gd name="T17" fmla="*/ 584 h 641"/>
                <a:gd name="T18" fmla="*/ 510 w 652"/>
                <a:gd name="T19" fmla="*/ 613 h 641"/>
                <a:gd name="T20" fmla="*/ 538 w 652"/>
                <a:gd name="T21" fmla="*/ 584 h 641"/>
                <a:gd name="T22" fmla="*/ 567 w 652"/>
                <a:gd name="T23" fmla="*/ 613 h 641"/>
                <a:gd name="T24" fmla="*/ 595 w 652"/>
                <a:gd name="T25" fmla="*/ 584 h 641"/>
                <a:gd name="T26" fmla="*/ 623 w 652"/>
                <a:gd name="T27" fmla="*/ 613 h 641"/>
                <a:gd name="T28" fmla="*/ 652 w 652"/>
                <a:gd name="T29" fmla="*/ 613 h 641"/>
                <a:gd name="T30" fmla="*/ 567 w 652"/>
                <a:gd name="T31" fmla="*/ 528 h 641"/>
                <a:gd name="T32" fmla="*/ 567 w 652"/>
                <a:gd name="T33" fmla="*/ 499 h 641"/>
                <a:gd name="T34" fmla="*/ 538 w 652"/>
                <a:gd name="T35" fmla="*/ 471 h 641"/>
                <a:gd name="T36" fmla="*/ 453 w 652"/>
                <a:gd name="T37" fmla="*/ 471 h 641"/>
                <a:gd name="T38" fmla="*/ 425 w 652"/>
                <a:gd name="T39" fmla="*/ 443 h 641"/>
                <a:gd name="T40" fmla="*/ 397 w 652"/>
                <a:gd name="T41" fmla="*/ 414 h 641"/>
                <a:gd name="T42" fmla="*/ 340 w 652"/>
                <a:gd name="T43" fmla="*/ 386 h 641"/>
                <a:gd name="T44" fmla="*/ 312 w 652"/>
                <a:gd name="T45" fmla="*/ 386 h 641"/>
                <a:gd name="T46" fmla="*/ 255 w 652"/>
                <a:gd name="T47" fmla="*/ 358 h 641"/>
                <a:gd name="T48" fmla="*/ 226 w 652"/>
                <a:gd name="T49" fmla="*/ 301 h 641"/>
                <a:gd name="T50" fmla="*/ 255 w 652"/>
                <a:gd name="T51" fmla="*/ 301 h 641"/>
                <a:gd name="T52" fmla="*/ 198 w 652"/>
                <a:gd name="T53" fmla="*/ 244 h 641"/>
                <a:gd name="T54" fmla="*/ 141 w 652"/>
                <a:gd name="T55" fmla="*/ 102 h 641"/>
                <a:gd name="T56" fmla="*/ 113 w 652"/>
                <a:gd name="T57" fmla="*/ 102 h 641"/>
                <a:gd name="T58" fmla="*/ 85 w 652"/>
                <a:gd name="T59" fmla="*/ 46 h 641"/>
                <a:gd name="T60" fmla="*/ 68 w 652"/>
                <a:gd name="T61" fmla="*/ 0 h 641"/>
                <a:gd name="T62" fmla="*/ 53 w 652"/>
                <a:gd name="T63" fmla="*/ 20 h 641"/>
                <a:gd name="T64" fmla="*/ 21 w 652"/>
                <a:gd name="T65" fmla="*/ 11 h 641"/>
                <a:gd name="T66" fmla="*/ 56 w 652"/>
                <a:gd name="T67" fmla="*/ 74 h 641"/>
                <a:gd name="T68" fmla="*/ 85 w 652"/>
                <a:gd name="T69" fmla="*/ 131 h 641"/>
                <a:gd name="T70" fmla="*/ 113 w 652"/>
                <a:gd name="T71" fmla="*/ 187 h 641"/>
                <a:gd name="T72" fmla="*/ 141 w 652"/>
                <a:gd name="T73" fmla="*/ 216 h 641"/>
                <a:gd name="T74" fmla="*/ 141 w 652"/>
                <a:gd name="T75" fmla="*/ 244 h 641"/>
                <a:gd name="T76" fmla="*/ 113 w 652"/>
                <a:gd name="T77" fmla="*/ 216 h 641"/>
                <a:gd name="T78" fmla="*/ 85 w 652"/>
                <a:gd name="T79" fmla="*/ 244 h 641"/>
                <a:gd name="T80" fmla="*/ 85 w 652"/>
                <a:gd name="T81" fmla="*/ 301 h 641"/>
                <a:gd name="T82" fmla="*/ 56 w 652"/>
                <a:gd name="T83" fmla="*/ 358 h 641"/>
                <a:gd name="T84" fmla="*/ 28 w 652"/>
                <a:gd name="T85" fmla="*/ 358 h 641"/>
                <a:gd name="T86" fmla="*/ 28 w 652"/>
                <a:gd name="T87" fmla="*/ 414 h 641"/>
                <a:gd name="T88" fmla="*/ 56 w 652"/>
                <a:gd name="T89" fmla="*/ 414 h 641"/>
                <a:gd name="T90" fmla="*/ 85 w 652"/>
                <a:gd name="T91" fmla="*/ 471 h 641"/>
                <a:gd name="T92" fmla="*/ 113 w 652"/>
                <a:gd name="T93" fmla="*/ 528 h 641"/>
                <a:gd name="T94" fmla="*/ 56 w 652"/>
                <a:gd name="T95" fmla="*/ 499 h 641"/>
                <a:gd name="T96" fmla="*/ 28 w 652"/>
                <a:gd name="T97" fmla="*/ 499 h 641"/>
                <a:gd name="T98" fmla="*/ 56 w 652"/>
                <a:gd name="T99" fmla="*/ 471 h 641"/>
                <a:gd name="T100" fmla="*/ 28 w 652"/>
                <a:gd name="T101" fmla="*/ 443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2" h="641">
                  <a:moveTo>
                    <a:pt x="28" y="443"/>
                  </a:moveTo>
                  <a:lnTo>
                    <a:pt x="0" y="499"/>
                  </a:lnTo>
                  <a:lnTo>
                    <a:pt x="56" y="584"/>
                  </a:lnTo>
                  <a:lnTo>
                    <a:pt x="170" y="641"/>
                  </a:lnTo>
                  <a:lnTo>
                    <a:pt x="226" y="613"/>
                  </a:lnTo>
                  <a:lnTo>
                    <a:pt x="283" y="613"/>
                  </a:lnTo>
                  <a:lnTo>
                    <a:pt x="340" y="584"/>
                  </a:lnTo>
                  <a:lnTo>
                    <a:pt x="368" y="613"/>
                  </a:lnTo>
                  <a:lnTo>
                    <a:pt x="425" y="584"/>
                  </a:lnTo>
                  <a:lnTo>
                    <a:pt x="510" y="613"/>
                  </a:lnTo>
                  <a:lnTo>
                    <a:pt x="538" y="584"/>
                  </a:lnTo>
                  <a:lnTo>
                    <a:pt x="567" y="613"/>
                  </a:lnTo>
                  <a:lnTo>
                    <a:pt x="595" y="584"/>
                  </a:lnTo>
                  <a:lnTo>
                    <a:pt x="623" y="613"/>
                  </a:lnTo>
                  <a:lnTo>
                    <a:pt x="652" y="613"/>
                  </a:lnTo>
                  <a:lnTo>
                    <a:pt x="567" y="528"/>
                  </a:lnTo>
                  <a:lnTo>
                    <a:pt x="567" y="499"/>
                  </a:lnTo>
                  <a:lnTo>
                    <a:pt x="538" y="471"/>
                  </a:lnTo>
                  <a:lnTo>
                    <a:pt x="453" y="471"/>
                  </a:lnTo>
                  <a:lnTo>
                    <a:pt x="425" y="443"/>
                  </a:lnTo>
                  <a:lnTo>
                    <a:pt x="397" y="414"/>
                  </a:lnTo>
                  <a:lnTo>
                    <a:pt x="340" y="386"/>
                  </a:lnTo>
                  <a:lnTo>
                    <a:pt x="312" y="386"/>
                  </a:lnTo>
                  <a:lnTo>
                    <a:pt x="255" y="358"/>
                  </a:lnTo>
                  <a:lnTo>
                    <a:pt x="226" y="301"/>
                  </a:lnTo>
                  <a:lnTo>
                    <a:pt x="255" y="301"/>
                  </a:lnTo>
                  <a:lnTo>
                    <a:pt x="198" y="244"/>
                  </a:lnTo>
                  <a:lnTo>
                    <a:pt x="141" y="102"/>
                  </a:lnTo>
                  <a:lnTo>
                    <a:pt x="113" y="102"/>
                  </a:lnTo>
                  <a:lnTo>
                    <a:pt x="85" y="46"/>
                  </a:lnTo>
                  <a:lnTo>
                    <a:pt x="68" y="0"/>
                  </a:lnTo>
                  <a:lnTo>
                    <a:pt x="53" y="20"/>
                  </a:lnTo>
                  <a:lnTo>
                    <a:pt x="21" y="11"/>
                  </a:lnTo>
                  <a:lnTo>
                    <a:pt x="56" y="74"/>
                  </a:lnTo>
                  <a:lnTo>
                    <a:pt x="85" y="131"/>
                  </a:lnTo>
                  <a:lnTo>
                    <a:pt x="113" y="187"/>
                  </a:lnTo>
                  <a:lnTo>
                    <a:pt x="141" y="216"/>
                  </a:lnTo>
                  <a:lnTo>
                    <a:pt x="141" y="244"/>
                  </a:lnTo>
                  <a:lnTo>
                    <a:pt x="113" y="216"/>
                  </a:lnTo>
                  <a:lnTo>
                    <a:pt x="85" y="244"/>
                  </a:lnTo>
                  <a:lnTo>
                    <a:pt x="85" y="301"/>
                  </a:lnTo>
                  <a:lnTo>
                    <a:pt x="56" y="358"/>
                  </a:lnTo>
                  <a:lnTo>
                    <a:pt x="28" y="358"/>
                  </a:lnTo>
                  <a:lnTo>
                    <a:pt x="28" y="414"/>
                  </a:lnTo>
                  <a:lnTo>
                    <a:pt x="56" y="414"/>
                  </a:lnTo>
                  <a:lnTo>
                    <a:pt x="85" y="471"/>
                  </a:lnTo>
                  <a:lnTo>
                    <a:pt x="113" y="528"/>
                  </a:lnTo>
                  <a:lnTo>
                    <a:pt x="56" y="499"/>
                  </a:lnTo>
                  <a:lnTo>
                    <a:pt x="28" y="499"/>
                  </a:lnTo>
                  <a:lnTo>
                    <a:pt x="56" y="471"/>
                  </a:lnTo>
                  <a:lnTo>
                    <a:pt x="28" y="44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8" name="Freeform 40">
              <a:extLst>
                <a:ext uri="{FF2B5EF4-FFF2-40B4-BE49-F238E27FC236}">
                  <a16:creationId xmlns:a16="http://schemas.microsoft.com/office/drawing/2014/main" id="{06A6E6E7-4F24-4DCD-AABD-E1A6A8E91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7" y="2372"/>
              <a:ext cx="85" cy="142"/>
            </a:xfrm>
            <a:custGeom>
              <a:avLst/>
              <a:gdLst>
                <a:gd name="T0" fmla="*/ 28 w 85"/>
                <a:gd name="T1" fmla="*/ 0 h 142"/>
                <a:gd name="T2" fmla="*/ 0 w 85"/>
                <a:gd name="T3" fmla="*/ 28 h 142"/>
                <a:gd name="T4" fmla="*/ 28 w 85"/>
                <a:gd name="T5" fmla="*/ 142 h 142"/>
                <a:gd name="T6" fmla="*/ 85 w 85"/>
                <a:gd name="T7" fmla="*/ 113 h 142"/>
                <a:gd name="T8" fmla="*/ 85 w 85"/>
                <a:gd name="T9" fmla="*/ 85 h 142"/>
                <a:gd name="T10" fmla="*/ 56 w 85"/>
                <a:gd name="T11" fmla="*/ 85 h 142"/>
                <a:gd name="T12" fmla="*/ 28 w 85"/>
                <a:gd name="T13" fmla="*/ 57 h 142"/>
                <a:gd name="T14" fmla="*/ 56 w 85"/>
                <a:gd name="T15" fmla="*/ 28 h 142"/>
                <a:gd name="T16" fmla="*/ 28 w 85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42">
                  <a:moveTo>
                    <a:pt x="28" y="0"/>
                  </a:moveTo>
                  <a:lnTo>
                    <a:pt x="0" y="28"/>
                  </a:lnTo>
                  <a:lnTo>
                    <a:pt x="28" y="142"/>
                  </a:lnTo>
                  <a:lnTo>
                    <a:pt x="85" y="113"/>
                  </a:lnTo>
                  <a:lnTo>
                    <a:pt x="85" y="85"/>
                  </a:lnTo>
                  <a:lnTo>
                    <a:pt x="56" y="85"/>
                  </a:lnTo>
                  <a:lnTo>
                    <a:pt x="28" y="57"/>
                  </a:lnTo>
                  <a:lnTo>
                    <a:pt x="56" y="28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9" name="Freeform 41">
              <a:extLst>
                <a:ext uri="{FF2B5EF4-FFF2-40B4-BE49-F238E27FC236}">
                  <a16:creationId xmlns:a16="http://schemas.microsoft.com/office/drawing/2014/main" id="{7800042C-44DD-4CAC-80AA-8B70F1511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" y="2344"/>
              <a:ext cx="340" cy="340"/>
            </a:xfrm>
            <a:custGeom>
              <a:avLst/>
              <a:gdLst>
                <a:gd name="T0" fmla="*/ 312 w 340"/>
                <a:gd name="T1" fmla="*/ 340 h 340"/>
                <a:gd name="T2" fmla="*/ 284 w 340"/>
                <a:gd name="T3" fmla="*/ 340 h 340"/>
                <a:gd name="T4" fmla="*/ 199 w 340"/>
                <a:gd name="T5" fmla="*/ 283 h 340"/>
                <a:gd name="T6" fmla="*/ 170 w 340"/>
                <a:gd name="T7" fmla="*/ 226 h 340"/>
                <a:gd name="T8" fmla="*/ 170 w 340"/>
                <a:gd name="T9" fmla="*/ 198 h 340"/>
                <a:gd name="T10" fmla="*/ 114 w 340"/>
                <a:gd name="T11" fmla="*/ 170 h 340"/>
                <a:gd name="T12" fmla="*/ 29 w 340"/>
                <a:gd name="T13" fmla="*/ 141 h 340"/>
                <a:gd name="T14" fmla="*/ 0 w 340"/>
                <a:gd name="T15" fmla="*/ 85 h 340"/>
                <a:gd name="T16" fmla="*/ 29 w 340"/>
                <a:gd name="T17" fmla="*/ 56 h 340"/>
                <a:gd name="T18" fmla="*/ 85 w 340"/>
                <a:gd name="T19" fmla="*/ 56 h 340"/>
                <a:gd name="T20" fmla="*/ 142 w 340"/>
                <a:gd name="T21" fmla="*/ 28 h 340"/>
                <a:gd name="T22" fmla="*/ 199 w 340"/>
                <a:gd name="T23" fmla="*/ 0 h 340"/>
                <a:gd name="T24" fmla="*/ 255 w 340"/>
                <a:gd name="T25" fmla="*/ 28 h 340"/>
                <a:gd name="T26" fmla="*/ 255 w 340"/>
                <a:gd name="T27" fmla="*/ 85 h 340"/>
                <a:gd name="T28" fmla="*/ 284 w 340"/>
                <a:gd name="T29" fmla="*/ 85 h 340"/>
                <a:gd name="T30" fmla="*/ 340 w 340"/>
                <a:gd name="T31" fmla="*/ 141 h 340"/>
                <a:gd name="T32" fmla="*/ 284 w 340"/>
                <a:gd name="T33" fmla="*/ 283 h 340"/>
                <a:gd name="T34" fmla="*/ 312 w 340"/>
                <a:gd name="T35" fmla="*/ 311 h 340"/>
                <a:gd name="T36" fmla="*/ 312 w 340"/>
                <a:gd name="T3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312" y="340"/>
                  </a:moveTo>
                  <a:lnTo>
                    <a:pt x="284" y="340"/>
                  </a:lnTo>
                  <a:lnTo>
                    <a:pt x="199" y="283"/>
                  </a:lnTo>
                  <a:lnTo>
                    <a:pt x="170" y="226"/>
                  </a:lnTo>
                  <a:lnTo>
                    <a:pt x="170" y="198"/>
                  </a:lnTo>
                  <a:lnTo>
                    <a:pt x="114" y="170"/>
                  </a:lnTo>
                  <a:lnTo>
                    <a:pt x="29" y="141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85" y="56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55" y="28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340" y="141"/>
                  </a:lnTo>
                  <a:lnTo>
                    <a:pt x="284" y="283"/>
                  </a:lnTo>
                  <a:lnTo>
                    <a:pt x="312" y="311"/>
                  </a:lnTo>
                  <a:lnTo>
                    <a:pt x="312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0" name="Freeform 42">
              <a:extLst>
                <a:ext uri="{FF2B5EF4-FFF2-40B4-BE49-F238E27FC236}">
                  <a16:creationId xmlns:a16="http://schemas.microsoft.com/office/drawing/2014/main" id="{DF1E9717-6DE4-46F2-89C8-9DF335435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" y="2514"/>
              <a:ext cx="29" cy="28"/>
            </a:xfrm>
            <a:custGeom>
              <a:avLst/>
              <a:gdLst>
                <a:gd name="T0" fmla="*/ 0 w 29"/>
                <a:gd name="T1" fmla="*/ 28 h 28"/>
                <a:gd name="T2" fmla="*/ 29 w 29"/>
                <a:gd name="T3" fmla="*/ 28 h 28"/>
                <a:gd name="T4" fmla="*/ 29 w 29"/>
                <a:gd name="T5" fmla="*/ 0 h 28"/>
                <a:gd name="T6" fmla="*/ 0 w 29"/>
                <a:gd name="T7" fmla="*/ 0 h 28"/>
                <a:gd name="T8" fmla="*/ 0 w 29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8">
                  <a:moveTo>
                    <a:pt x="0" y="28"/>
                  </a:moveTo>
                  <a:lnTo>
                    <a:pt x="29" y="28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1" name="Freeform 43">
              <a:extLst>
                <a:ext uri="{FF2B5EF4-FFF2-40B4-BE49-F238E27FC236}">
                  <a16:creationId xmlns:a16="http://schemas.microsoft.com/office/drawing/2014/main" id="{1FBD444F-002C-429E-A1A9-2E7BF397D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1663"/>
              <a:ext cx="142" cy="114"/>
            </a:xfrm>
            <a:custGeom>
              <a:avLst/>
              <a:gdLst>
                <a:gd name="T0" fmla="*/ 113 w 142"/>
                <a:gd name="T1" fmla="*/ 114 h 114"/>
                <a:gd name="T2" fmla="*/ 57 w 142"/>
                <a:gd name="T3" fmla="*/ 85 h 114"/>
                <a:gd name="T4" fmla="*/ 0 w 142"/>
                <a:gd name="T5" fmla="*/ 114 h 114"/>
                <a:gd name="T6" fmla="*/ 0 w 142"/>
                <a:gd name="T7" fmla="*/ 85 h 114"/>
                <a:gd name="T8" fmla="*/ 57 w 142"/>
                <a:gd name="T9" fmla="*/ 0 h 114"/>
                <a:gd name="T10" fmla="*/ 113 w 142"/>
                <a:gd name="T11" fmla="*/ 29 h 114"/>
                <a:gd name="T12" fmla="*/ 142 w 142"/>
                <a:gd name="T13" fmla="*/ 85 h 114"/>
                <a:gd name="T14" fmla="*/ 113 w 142"/>
                <a:gd name="T1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14">
                  <a:moveTo>
                    <a:pt x="113" y="114"/>
                  </a:moveTo>
                  <a:lnTo>
                    <a:pt x="57" y="85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13" y="29"/>
                  </a:lnTo>
                  <a:lnTo>
                    <a:pt x="142" y="85"/>
                  </a:lnTo>
                  <a:lnTo>
                    <a:pt x="113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2" name="Freeform 44">
              <a:extLst>
                <a:ext uri="{FF2B5EF4-FFF2-40B4-BE49-F238E27FC236}">
                  <a16:creationId xmlns:a16="http://schemas.microsoft.com/office/drawing/2014/main" id="{D83E5CE9-8709-4765-9CF4-4E0F2B330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2542"/>
              <a:ext cx="56" cy="85"/>
            </a:xfrm>
            <a:custGeom>
              <a:avLst/>
              <a:gdLst>
                <a:gd name="T0" fmla="*/ 56 w 56"/>
                <a:gd name="T1" fmla="*/ 28 h 85"/>
                <a:gd name="T2" fmla="*/ 28 w 56"/>
                <a:gd name="T3" fmla="*/ 85 h 85"/>
                <a:gd name="T4" fmla="*/ 0 w 56"/>
                <a:gd name="T5" fmla="*/ 57 h 85"/>
                <a:gd name="T6" fmla="*/ 0 w 56"/>
                <a:gd name="T7" fmla="*/ 28 h 85"/>
                <a:gd name="T8" fmla="*/ 28 w 56"/>
                <a:gd name="T9" fmla="*/ 0 h 85"/>
                <a:gd name="T10" fmla="*/ 56 w 56"/>
                <a:gd name="T11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85">
                  <a:moveTo>
                    <a:pt x="56" y="28"/>
                  </a:moveTo>
                  <a:lnTo>
                    <a:pt x="28" y="85"/>
                  </a:lnTo>
                  <a:lnTo>
                    <a:pt x="0" y="57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56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3" name="Freeform 45">
              <a:extLst>
                <a:ext uri="{FF2B5EF4-FFF2-40B4-BE49-F238E27FC236}">
                  <a16:creationId xmlns:a16="http://schemas.microsoft.com/office/drawing/2014/main" id="{2E36EB52-E0EC-410D-9B33-0910BDF5F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2315"/>
              <a:ext cx="199" cy="199"/>
            </a:xfrm>
            <a:custGeom>
              <a:avLst/>
              <a:gdLst>
                <a:gd name="T0" fmla="*/ 0 w 199"/>
                <a:gd name="T1" fmla="*/ 142 h 199"/>
                <a:gd name="T2" fmla="*/ 29 w 199"/>
                <a:gd name="T3" fmla="*/ 170 h 199"/>
                <a:gd name="T4" fmla="*/ 0 w 199"/>
                <a:gd name="T5" fmla="*/ 199 h 199"/>
                <a:gd name="T6" fmla="*/ 85 w 199"/>
                <a:gd name="T7" fmla="*/ 199 h 199"/>
                <a:gd name="T8" fmla="*/ 114 w 199"/>
                <a:gd name="T9" fmla="*/ 170 h 199"/>
                <a:gd name="T10" fmla="*/ 170 w 199"/>
                <a:gd name="T11" fmla="*/ 142 h 199"/>
                <a:gd name="T12" fmla="*/ 170 w 199"/>
                <a:gd name="T13" fmla="*/ 114 h 199"/>
                <a:gd name="T14" fmla="*/ 142 w 199"/>
                <a:gd name="T15" fmla="*/ 85 h 199"/>
                <a:gd name="T16" fmla="*/ 170 w 199"/>
                <a:gd name="T17" fmla="*/ 85 h 199"/>
                <a:gd name="T18" fmla="*/ 199 w 199"/>
                <a:gd name="T19" fmla="*/ 0 h 199"/>
                <a:gd name="T20" fmla="*/ 170 w 199"/>
                <a:gd name="T21" fmla="*/ 0 h 199"/>
                <a:gd name="T22" fmla="*/ 142 w 199"/>
                <a:gd name="T23" fmla="*/ 29 h 199"/>
                <a:gd name="T24" fmla="*/ 142 w 199"/>
                <a:gd name="T25" fmla="*/ 57 h 199"/>
                <a:gd name="T26" fmla="*/ 114 w 199"/>
                <a:gd name="T27" fmla="*/ 85 h 199"/>
                <a:gd name="T28" fmla="*/ 85 w 199"/>
                <a:gd name="T29" fmla="*/ 142 h 199"/>
                <a:gd name="T30" fmla="*/ 0 w 199"/>
                <a:gd name="T31" fmla="*/ 14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9" h="199">
                  <a:moveTo>
                    <a:pt x="0" y="142"/>
                  </a:moveTo>
                  <a:lnTo>
                    <a:pt x="29" y="170"/>
                  </a:lnTo>
                  <a:lnTo>
                    <a:pt x="0" y="199"/>
                  </a:lnTo>
                  <a:lnTo>
                    <a:pt x="85" y="199"/>
                  </a:lnTo>
                  <a:lnTo>
                    <a:pt x="114" y="170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142" y="85"/>
                  </a:lnTo>
                  <a:lnTo>
                    <a:pt x="170" y="85"/>
                  </a:lnTo>
                  <a:lnTo>
                    <a:pt x="199" y="0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142" y="57"/>
                  </a:lnTo>
                  <a:lnTo>
                    <a:pt x="114" y="85"/>
                  </a:lnTo>
                  <a:lnTo>
                    <a:pt x="85" y="142"/>
                  </a:lnTo>
                  <a:lnTo>
                    <a:pt x="0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4" name="Freeform 46">
              <a:extLst>
                <a:ext uri="{FF2B5EF4-FFF2-40B4-BE49-F238E27FC236}">
                  <a16:creationId xmlns:a16="http://schemas.microsoft.com/office/drawing/2014/main" id="{EF1AC605-9372-4CD6-A713-CC6EC2163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2174"/>
              <a:ext cx="397" cy="510"/>
            </a:xfrm>
            <a:custGeom>
              <a:avLst/>
              <a:gdLst>
                <a:gd name="T0" fmla="*/ 369 w 397"/>
                <a:gd name="T1" fmla="*/ 510 h 510"/>
                <a:gd name="T2" fmla="*/ 227 w 397"/>
                <a:gd name="T3" fmla="*/ 368 h 510"/>
                <a:gd name="T4" fmla="*/ 198 w 397"/>
                <a:gd name="T5" fmla="*/ 396 h 510"/>
                <a:gd name="T6" fmla="*/ 85 w 397"/>
                <a:gd name="T7" fmla="*/ 311 h 510"/>
                <a:gd name="T8" fmla="*/ 85 w 397"/>
                <a:gd name="T9" fmla="*/ 283 h 510"/>
                <a:gd name="T10" fmla="*/ 142 w 397"/>
                <a:gd name="T11" fmla="*/ 198 h 510"/>
                <a:gd name="T12" fmla="*/ 85 w 397"/>
                <a:gd name="T13" fmla="*/ 170 h 510"/>
                <a:gd name="T14" fmla="*/ 85 w 397"/>
                <a:gd name="T15" fmla="*/ 198 h 510"/>
                <a:gd name="T16" fmla="*/ 57 w 397"/>
                <a:gd name="T17" fmla="*/ 170 h 510"/>
                <a:gd name="T18" fmla="*/ 28 w 397"/>
                <a:gd name="T19" fmla="*/ 198 h 510"/>
                <a:gd name="T20" fmla="*/ 0 w 397"/>
                <a:gd name="T21" fmla="*/ 85 h 510"/>
                <a:gd name="T22" fmla="*/ 85 w 397"/>
                <a:gd name="T23" fmla="*/ 0 h 510"/>
                <a:gd name="T24" fmla="*/ 113 w 397"/>
                <a:gd name="T25" fmla="*/ 0 h 510"/>
                <a:gd name="T26" fmla="*/ 142 w 397"/>
                <a:gd name="T27" fmla="*/ 28 h 510"/>
                <a:gd name="T28" fmla="*/ 170 w 397"/>
                <a:gd name="T29" fmla="*/ 56 h 510"/>
                <a:gd name="T30" fmla="*/ 142 w 397"/>
                <a:gd name="T31" fmla="*/ 56 h 510"/>
                <a:gd name="T32" fmla="*/ 113 w 397"/>
                <a:gd name="T33" fmla="*/ 56 h 510"/>
                <a:gd name="T34" fmla="*/ 142 w 397"/>
                <a:gd name="T35" fmla="*/ 113 h 510"/>
                <a:gd name="T36" fmla="*/ 227 w 397"/>
                <a:gd name="T37" fmla="*/ 198 h 510"/>
                <a:gd name="T38" fmla="*/ 255 w 397"/>
                <a:gd name="T39" fmla="*/ 226 h 510"/>
                <a:gd name="T40" fmla="*/ 227 w 397"/>
                <a:gd name="T41" fmla="*/ 283 h 510"/>
                <a:gd name="T42" fmla="*/ 312 w 397"/>
                <a:gd name="T43" fmla="*/ 368 h 510"/>
                <a:gd name="T44" fmla="*/ 369 w 397"/>
                <a:gd name="T45" fmla="*/ 396 h 510"/>
                <a:gd name="T46" fmla="*/ 397 w 397"/>
                <a:gd name="T47" fmla="*/ 425 h 510"/>
                <a:gd name="T48" fmla="*/ 369 w 397"/>
                <a:gd name="T49" fmla="*/ 425 h 510"/>
                <a:gd name="T50" fmla="*/ 397 w 397"/>
                <a:gd name="T51" fmla="*/ 481 h 510"/>
                <a:gd name="T52" fmla="*/ 397 w 397"/>
                <a:gd name="T53" fmla="*/ 510 h 510"/>
                <a:gd name="T54" fmla="*/ 369 w 397"/>
                <a:gd name="T5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7" h="510">
                  <a:moveTo>
                    <a:pt x="369" y="510"/>
                  </a:moveTo>
                  <a:lnTo>
                    <a:pt x="227" y="368"/>
                  </a:lnTo>
                  <a:lnTo>
                    <a:pt x="198" y="396"/>
                  </a:lnTo>
                  <a:lnTo>
                    <a:pt x="85" y="311"/>
                  </a:lnTo>
                  <a:lnTo>
                    <a:pt x="85" y="283"/>
                  </a:lnTo>
                  <a:lnTo>
                    <a:pt x="142" y="198"/>
                  </a:lnTo>
                  <a:lnTo>
                    <a:pt x="85" y="170"/>
                  </a:lnTo>
                  <a:lnTo>
                    <a:pt x="85" y="198"/>
                  </a:lnTo>
                  <a:lnTo>
                    <a:pt x="57" y="170"/>
                  </a:lnTo>
                  <a:lnTo>
                    <a:pt x="28" y="198"/>
                  </a:lnTo>
                  <a:lnTo>
                    <a:pt x="0" y="85"/>
                  </a:lnTo>
                  <a:lnTo>
                    <a:pt x="85" y="0"/>
                  </a:lnTo>
                  <a:lnTo>
                    <a:pt x="113" y="0"/>
                  </a:lnTo>
                  <a:lnTo>
                    <a:pt x="142" y="28"/>
                  </a:lnTo>
                  <a:lnTo>
                    <a:pt x="170" y="56"/>
                  </a:lnTo>
                  <a:lnTo>
                    <a:pt x="142" y="56"/>
                  </a:lnTo>
                  <a:lnTo>
                    <a:pt x="113" y="56"/>
                  </a:lnTo>
                  <a:lnTo>
                    <a:pt x="142" y="113"/>
                  </a:lnTo>
                  <a:lnTo>
                    <a:pt x="227" y="198"/>
                  </a:lnTo>
                  <a:lnTo>
                    <a:pt x="255" y="226"/>
                  </a:lnTo>
                  <a:lnTo>
                    <a:pt x="227" y="283"/>
                  </a:lnTo>
                  <a:lnTo>
                    <a:pt x="312" y="368"/>
                  </a:lnTo>
                  <a:lnTo>
                    <a:pt x="369" y="396"/>
                  </a:lnTo>
                  <a:lnTo>
                    <a:pt x="397" y="425"/>
                  </a:lnTo>
                  <a:lnTo>
                    <a:pt x="369" y="425"/>
                  </a:lnTo>
                  <a:lnTo>
                    <a:pt x="397" y="481"/>
                  </a:lnTo>
                  <a:lnTo>
                    <a:pt x="397" y="510"/>
                  </a:lnTo>
                  <a:lnTo>
                    <a:pt x="369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5" name="Freeform 47">
              <a:extLst>
                <a:ext uri="{FF2B5EF4-FFF2-40B4-BE49-F238E27FC236}">
                  <a16:creationId xmlns:a16="http://schemas.microsoft.com/office/drawing/2014/main" id="{5019475C-0063-4B6F-AFF0-A3BA3F683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003"/>
              <a:ext cx="369" cy="227"/>
            </a:xfrm>
            <a:custGeom>
              <a:avLst/>
              <a:gdLst>
                <a:gd name="T0" fmla="*/ 57 w 369"/>
                <a:gd name="T1" fmla="*/ 227 h 227"/>
                <a:gd name="T2" fmla="*/ 0 w 369"/>
                <a:gd name="T3" fmla="*/ 171 h 227"/>
                <a:gd name="T4" fmla="*/ 29 w 369"/>
                <a:gd name="T5" fmla="*/ 114 h 227"/>
                <a:gd name="T6" fmla="*/ 114 w 369"/>
                <a:gd name="T7" fmla="*/ 85 h 227"/>
                <a:gd name="T8" fmla="*/ 170 w 369"/>
                <a:gd name="T9" fmla="*/ 85 h 227"/>
                <a:gd name="T10" fmla="*/ 170 w 369"/>
                <a:gd name="T11" fmla="*/ 57 h 227"/>
                <a:gd name="T12" fmla="*/ 227 w 369"/>
                <a:gd name="T13" fmla="*/ 29 h 227"/>
                <a:gd name="T14" fmla="*/ 227 w 369"/>
                <a:gd name="T15" fmla="*/ 57 h 227"/>
                <a:gd name="T16" fmla="*/ 256 w 369"/>
                <a:gd name="T17" fmla="*/ 0 h 227"/>
                <a:gd name="T18" fmla="*/ 284 w 369"/>
                <a:gd name="T19" fmla="*/ 0 h 227"/>
                <a:gd name="T20" fmla="*/ 284 w 369"/>
                <a:gd name="T21" fmla="*/ 29 h 227"/>
                <a:gd name="T22" fmla="*/ 312 w 369"/>
                <a:gd name="T23" fmla="*/ 57 h 227"/>
                <a:gd name="T24" fmla="*/ 312 w 369"/>
                <a:gd name="T25" fmla="*/ 85 h 227"/>
                <a:gd name="T26" fmla="*/ 341 w 369"/>
                <a:gd name="T27" fmla="*/ 114 h 227"/>
                <a:gd name="T28" fmla="*/ 341 w 369"/>
                <a:gd name="T29" fmla="*/ 142 h 227"/>
                <a:gd name="T30" fmla="*/ 341 w 369"/>
                <a:gd name="T31" fmla="*/ 171 h 227"/>
                <a:gd name="T32" fmla="*/ 369 w 369"/>
                <a:gd name="T33" fmla="*/ 199 h 227"/>
                <a:gd name="T34" fmla="*/ 312 w 369"/>
                <a:gd name="T35" fmla="*/ 199 h 227"/>
                <a:gd name="T36" fmla="*/ 284 w 369"/>
                <a:gd name="T37" fmla="*/ 199 h 227"/>
                <a:gd name="T38" fmla="*/ 227 w 369"/>
                <a:gd name="T39" fmla="*/ 171 h 227"/>
                <a:gd name="T40" fmla="*/ 199 w 369"/>
                <a:gd name="T41" fmla="*/ 171 h 227"/>
                <a:gd name="T42" fmla="*/ 142 w 369"/>
                <a:gd name="T43" fmla="*/ 142 h 227"/>
                <a:gd name="T44" fmla="*/ 114 w 369"/>
                <a:gd name="T45" fmla="*/ 142 h 227"/>
                <a:gd name="T46" fmla="*/ 57 w 369"/>
                <a:gd name="T47" fmla="*/ 171 h 227"/>
                <a:gd name="T48" fmla="*/ 57 w 369"/>
                <a:gd name="T4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9" h="227">
                  <a:moveTo>
                    <a:pt x="57" y="227"/>
                  </a:moveTo>
                  <a:lnTo>
                    <a:pt x="0" y="171"/>
                  </a:lnTo>
                  <a:lnTo>
                    <a:pt x="29" y="114"/>
                  </a:lnTo>
                  <a:lnTo>
                    <a:pt x="114" y="85"/>
                  </a:lnTo>
                  <a:lnTo>
                    <a:pt x="170" y="85"/>
                  </a:lnTo>
                  <a:lnTo>
                    <a:pt x="170" y="57"/>
                  </a:lnTo>
                  <a:lnTo>
                    <a:pt x="227" y="29"/>
                  </a:lnTo>
                  <a:lnTo>
                    <a:pt x="227" y="57"/>
                  </a:lnTo>
                  <a:lnTo>
                    <a:pt x="256" y="0"/>
                  </a:lnTo>
                  <a:lnTo>
                    <a:pt x="284" y="0"/>
                  </a:lnTo>
                  <a:lnTo>
                    <a:pt x="284" y="29"/>
                  </a:lnTo>
                  <a:lnTo>
                    <a:pt x="312" y="57"/>
                  </a:lnTo>
                  <a:lnTo>
                    <a:pt x="312" y="85"/>
                  </a:lnTo>
                  <a:lnTo>
                    <a:pt x="341" y="114"/>
                  </a:lnTo>
                  <a:lnTo>
                    <a:pt x="341" y="142"/>
                  </a:lnTo>
                  <a:lnTo>
                    <a:pt x="341" y="171"/>
                  </a:lnTo>
                  <a:lnTo>
                    <a:pt x="369" y="199"/>
                  </a:lnTo>
                  <a:lnTo>
                    <a:pt x="312" y="199"/>
                  </a:lnTo>
                  <a:lnTo>
                    <a:pt x="284" y="199"/>
                  </a:lnTo>
                  <a:lnTo>
                    <a:pt x="227" y="171"/>
                  </a:lnTo>
                  <a:lnTo>
                    <a:pt x="199" y="171"/>
                  </a:lnTo>
                  <a:lnTo>
                    <a:pt x="142" y="142"/>
                  </a:lnTo>
                  <a:lnTo>
                    <a:pt x="114" y="142"/>
                  </a:lnTo>
                  <a:lnTo>
                    <a:pt x="57" y="171"/>
                  </a:lnTo>
                  <a:lnTo>
                    <a:pt x="57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6" name="Freeform 48">
              <a:extLst>
                <a:ext uri="{FF2B5EF4-FFF2-40B4-BE49-F238E27FC236}">
                  <a16:creationId xmlns:a16="http://schemas.microsoft.com/office/drawing/2014/main" id="{6F1B323E-B485-4145-82FC-E29E2CFF5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1918"/>
              <a:ext cx="227" cy="199"/>
            </a:xfrm>
            <a:custGeom>
              <a:avLst/>
              <a:gdLst>
                <a:gd name="T0" fmla="*/ 0 w 227"/>
                <a:gd name="T1" fmla="*/ 85 h 199"/>
                <a:gd name="T2" fmla="*/ 0 w 227"/>
                <a:gd name="T3" fmla="*/ 114 h 199"/>
                <a:gd name="T4" fmla="*/ 28 w 227"/>
                <a:gd name="T5" fmla="*/ 142 h 199"/>
                <a:gd name="T6" fmla="*/ 28 w 227"/>
                <a:gd name="T7" fmla="*/ 170 h 199"/>
                <a:gd name="T8" fmla="*/ 57 w 227"/>
                <a:gd name="T9" fmla="*/ 199 h 199"/>
                <a:gd name="T10" fmla="*/ 85 w 227"/>
                <a:gd name="T11" fmla="*/ 170 h 199"/>
                <a:gd name="T12" fmla="*/ 113 w 227"/>
                <a:gd name="T13" fmla="*/ 199 h 199"/>
                <a:gd name="T14" fmla="*/ 227 w 227"/>
                <a:gd name="T15" fmla="*/ 142 h 199"/>
                <a:gd name="T16" fmla="*/ 170 w 227"/>
                <a:gd name="T17" fmla="*/ 85 h 199"/>
                <a:gd name="T18" fmla="*/ 198 w 227"/>
                <a:gd name="T19" fmla="*/ 57 h 199"/>
                <a:gd name="T20" fmla="*/ 198 w 227"/>
                <a:gd name="T21" fmla="*/ 29 h 199"/>
                <a:gd name="T22" fmla="*/ 142 w 227"/>
                <a:gd name="T23" fmla="*/ 0 h 199"/>
                <a:gd name="T24" fmla="*/ 113 w 227"/>
                <a:gd name="T25" fmla="*/ 29 h 199"/>
                <a:gd name="T26" fmla="*/ 28 w 227"/>
                <a:gd name="T27" fmla="*/ 57 h 199"/>
                <a:gd name="T28" fmla="*/ 0 w 227"/>
                <a:gd name="T29" fmla="*/ 8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199">
                  <a:moveTo>
                    <a:pt x="0" y="85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28" y="170"/>
                  </a:lnTo>
                  <a:lnTo>
                    <a:pt x="57" y="199"/>
                  </a:lnTo>
                  <a:lnTo>
                    <a:pt x="85" y="170"/>
                  </a:lnTo>
                  <a:lnTo>
                    <a:pt x="113" y="199"/>
                  </a:lnTo>
                  <a:lnTo>
                    <a:pt x="227" y="142"/>
                  </a:lnTo>
                  <a:lnTo>
                    <a:pt x="170" y="85"/>
                  </a:lnTo>
                  <a:lnTo>
                    <a:pt x="198" y="57"/>
                  </a:lnTo>
                  <a:lnTo>
                    <a:pt x="198" y="29"/>
                  </a:lnTo>
                  <a:lnTo>
                    <a:pt x="142" y="0"/>
                  </a:lnTo>
                  <a:lnTo>
                    <a:pt x="113" y="29"/>
                  </a:lnTo>
                  <a:lnTo>
                    <a:pt x="28" y="57"/>
                  </a:lnTo>
                  <a:lnTo>
                    <a:pt x="0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7" name="Freeform 49">
              <a:extLst>
                <a:ext uri="{FF2B5EF4-FFF2-40B4-BE49-F238E27FC236}">
                  <a16:creationId xmlns:a16="http://schemas.microsoft.com/office/drawing/2014/main" id="{286661DF-7401-4E26-AE14-98AE133E6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" y="1521"/>
              <a:ext cx="737" cy="454"/>
            </a:xfrm>
            <a:custGeom>
              <a:avLst/>
              <a:gdLst>
                <a:gd name="T0" fmla="*/ 113 w 737"/>
                <a:gd name="T1" fmla="*/ 454 h 454"/>
                <a:gd name="T2" fmla="*/ 85 w 737"/>
                <a:gd name="T3" fmla="*/ 369 h 454"/>
                <a:gd name="T4" fmla="*/ 85 w 737"/>
                <a:gd name="T5" fmla="*/ 341 h 454"/>
                <a:gd name="T6" fmla="*/ 113 w 737"/>
                <a:gd name="T7" fmla="*/ 369 h 454"/>
                <a:gd name="T8" fmla="*/ 227 w 737"/>
                <a:gd name="T9" fmla="*/ 284 h 454"/>
                <a:gd name="T10" fmla="*/ 255 w 737"/>
                <a:gd name="T11" fmla="*/ 199 h 454"/>
                <a:gd name="T12" fmla="*/ 170 w 737"/>
                <a:gd name="T13" fmla="*/ 199 h 454"/>
                <a:gd name="T14" fmla="*/ 85 w 737"/>
                <a:gd name="T15" fmla="*/ 142 h 454"/>
                <a:gd name="T16" fmla="*/ 57 w 737"/>
                <a:gd name="T17" fmla="*/ 142 h 454"/>
                <a:gd name="T18" fmla="*/ 57 w 737"/>
                <a:gd name="T19" fmla="*/ 171 h 454"/>
                <a:gd name="T20" fmla="*/ 0 w 737"/>
                <a:gd name="T21" fmla="*/ 142 h 454"/>
                <a:gd name="T22" fmla="*/ 0 w 737"/>
                <a:gd name="T23" fmla="*/ 114 h 454"/>
                <a:gd name="T24" fmla="*/ 57 w 737"/>
                <a:gd name="T25" fmla="*/ 57 h 454"/>
                <a:gd name="T26" fmla="*/ 113 w 737"/>
                <a:gd name="T27" fmla="*/ 57 h 454"/>
                <a:gd name="T28" fmla="*/ 170 w 737"/>
                <a:gd name="T29" fmla="*/ 29 h 454"/>
                <a:gd name="T30" fmla="*/ 198 w 737"/>
                <a:gd name="T31" fmla="*/ 29 h 454"/>
                <a:gd name="T32" fmla="*/ 255 w 737"/>
                <a:gd name="T33" fmla="*/ 29 h 454"/>
                <a:gd name="T34" fmla="*/ 255 w 737"/>
                <a:gd name="T35" fmla="*/ 0 h 454"/>
                <a:gd name="T36" fmla="*/ 312 w 737"/>
                <a:gd name="T37" fmla="*/ 29 h 454"/>
                <a:gd name="T38" fmla="*/ 312 w 737"/>
                <a:gd name="T39" fmla="*/ 57 h 454"/>
                <a:gd name="T40" fmla="*/ 368 w 737"/>
                <a:gd name="T41" fmla="*/ 57 h 454"/>
                <a:gd name="T42" fmla="*/ 397 w 737"/>
                <a:gd name="T43" fmla="*/ 29 h 454"/>
                <a:gd name="T44" fmla="*/ 482 w 737"/>
                <a:gd name="T45" fmla="*/ 29 h 454"/>
                <a:gd name="T46" fmla="*/ 510 w 737"/>
                <a:gd name="T47" fmla="*/ 0 h 454"/>
                <a:gd name="T48" fmla="*/ 538 w 737"/>
                <a:gd name="T49" fmla="*/ 86 h 454"/>
                <a:gd name="T50" fmla="*/ 567 w 737"/>
                <a:gd name="T51" fmla="*/ 86 h 454"/>
                <a:gd name="T52" fmla="*/ 595 w 737"/>
                <a:gd name="T53" fmla="*/ 114 h 454"/>
                <a:gd name="T54" fmla="*/ 567 w 737"/>
                <a:gd name="T55" fmla="*/ 142 h 454"/>
                <a:gd name="T56" fmla="*/ 624 w 737"/>
                <a:gd name="T57" fmla="*/ 171 h 454"/>
                <a:gd name="T58" fmla="*/ 624 w 737"/>
                <a:gd name="T59" fmla="*/ 199 h 454"/>
                <a:gd name="T60" fmla="*/ 680 w 737"/>
                <a:gd name="T61" fmla="*/ 199 h 454"/>
                <a:gd name="T62" fmla="*/ 737 w 737"/>
                <a:gd name="T63" fmla="*/ 256 h 454"/>
                <a:gd name="T64" fmla="*/ 680 w 737"/>
                <a:gd name="T65" fmla="*/ 284 h 454"/>
                <a:gd name="T66" fmla="*/ 680 w 737"/>
                <a:gd name="T67" fmla="*/ 312 h 454"/>
                <a:gd name="T68" fmla="*/ 595 w 737"/>
                <a:gd name="T69" fmla="*/ 341 h 454"/>
                <a:gd name="T70" fmla="*/ 595 w 737"/>
                <a:gd name="T71" fmla="*/ 369 h 454"/>
                <a:gd name="T72" fmla="*/ 567 w 737"/>
                <a:gd name="T73" fmla="*/ 341 h 454"/>
                <a:gd name="T74" fmla="*/ 595 w 737"/>
                <a:gd name="T75" fmla="*/ 397 h 454"/>
                <a:gd name="T76" fmla="*/ 538 w 737"/>
                <a:gd name="T77" fmla="*/ 369 h 454"/>
                <a:gd name="T78" fmla="*/ 510 w 737"/>
                <a:gd name="T79" fmla="*/ 341 h 454"/>
                <a:gd name="T80" fmla="*/ 453 w 737"/>
                <a:gd name="T81" fmla="*/ 312 h 454"/>
                <a:gd name="T82" fmla="*/ 425 w 737"/>
                <a:gd name="T83" fmla="*/ 341 h 454"/>
                <a:gd name="T84" fmla="*/ 397 w 737"/>
                <a:gd name="T85" fmla="*/ 312 h 454"/>
                <a:gd name="T86" fmla="*/ 453 w 737"/>
                <a:gd name="T87" fmla="*/ 397 h 454"/>
                <a:gd name="T88" fmla="*/ 453 w 737"/>
                <a:gd name="T89" fmla="*/ 426 h 454"/>
                <a:gd name="T90" fmla="*/ 397 w 737"/>
                <a:gd name="T91" fmla="*/ 426 h 454"/>
                <a:gd name="T92" fmla="*/ 368 w 737"/>
                <a:gd name="T93" fmla="*/ 454 h 454"/>
                <a:gd name="T94" fmla="*/ 312 w 737"/>
                <a:gd name="T95" fmla="*/ 426 h 454"/>
                <a:gd name="T96" fmla="*/ 312 w 737"/>
                <a:gd name="T97" fmla="*/ 454 h 454"/>
                <a:gd name="T98" fmla="*/ 283 w 737"/>
                <a:gd name="T99" fmla="*/ 454 h 454"/>
                <a:gd name="T100" fmla="*/ 283 w 737"/>
                <a:gd name="T101" fmla="*/ 426 h 454"/>
                <a:gd name="T102" fmla="*/ 227 w 737"/>
                <a:gd name="T103" fmla="*/ 397 h 454"/>
                <a:gd name="T104" fmla="*/ 198 w 737"/>
                <a:gd name="T105" fmla="*/ 426 h 454"/>
                <a:gd name="T106" fmla="*/ 113 w 737"/>
                <a:gd name="T10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7" h="454">
                  <a:moveTo>
                    <a:pt x="113" y="454"/>
                  </a:moveTo>
                  <a:lnTo>
                    <a:pt x="85" y="369"/>
                  </a:lnTo>
                  <a:lnTo>
                    <a:pt x="85" y="341"/>
                  </a:lnTo>
                  <a:lnTo>
                    <a:pt x="113" y="369"/>
                  </a:lnTo>
                  <a:lnTo>
                    <a:pt x="227" y="284"/>
                  </a:lnTo>
                  <a:lnTo>
                    <a:pt x="255" y="199"/>
                  </a:lnTo>
                  <a:lnTo>
                    <a:pt x="170" y="199"/>
                  </a:lnTo>
                  <a:lnTo>
                    <a:pt x="85" y="142"/>
                  </a:lnTo>
                  <a:lnTo>
                    <a:pt x="57" y="142"/>
                  </a:lnTo>
                  <a:lnTo>
                    <a:pt x="57" y="171"/>
                  </a:lnTo>
                  <a:lnTo>
                    <a:pt x="0" y="142"/>
                  </a:lnTo>
                  <a:lnTo>
                    <a:pt x="0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70" y="29"/>
                  </a:lnTo>
                  <a:lnTo>
                    <a:pt x="198" y="29"/>
                  </a:lnTo>
                  <a:lnTo>
                    <a:pt x="255" y="29"/>
                  </a:lnTo>
                  <a:lnTo>
                    <a:pt x="255" y="0"/>
                  </a:lnTo>
                  <a:lnTo>
                    <a:pt x="312" y="29"/>
                  </a:lnTo>
                  <a:lnTo>
                    <a:pt x="312" y="57"/>
                  </a:lnTo>
                  <a:lnTo>
                    <a:pt x="368" y="57"/>
                  </a:lnTo>
                  <a:lnTo>
                    <a:pt x="397" y="29"/>
                  </a:lnTo>
                  <a:lnTo>
                    <a:pt x="482" y="29"/>
                  </a:lnTo>
                  <a:lnTo>
                    <a:pt x="510" y="0"/>
                  </a:lnTo>
                  <a:lnTo>
                    <a:pt x="538" y="86"/>
                  </a:lnTo>
                  <a:lnTo>
                    <a:pt x="567" y="86"/>
                  </a:lnTo>
                  <a:lnTo>
                    <a:pt x="595" y="114"/>
                  </a:lnTo>
                  <a:lnTo>
                    <a:pt x="567" y="142"/>
                  </a:lnTo>
                  <a:lnTo>
                    <a:pt x="624" y="171"/>
                  </a:lnTo>
                  <a:lnTo>
                    <a:pt x="624" y="199"/>
                  </a:lnTo>
                  <a:lnTo>
                    <a:pt x="680" y="199"/>
                  </a:lnTo>
                  <a:lnTo>
                    <a:pt x="737" y="256"/>
                  </a:lnTo>
                  <a:lnTo>
                    <a:pt x="680" y="284"/>
                  </a:lnTo>
                  <a:lnTo>
                    <a:pt x="680" y="312"/>
                  </a:lnTo>
                  <a:lnTo>
                    <a:pt x="595" y="341"/>
                  </a:lnTo>
                  <a:lnTo>
                    <a:pt x="595" y="369"/>
                  </a:lnTo>
                  <a:lnTo>
                    <a:pt x="567" y="341"/>
                  </a:lnTo>
                  <a:lnTo>
                    <a:pt x="595" y="397"/>
                  </a:lnTo>
                  <a:lnTo>
                    <a:pt x="538" y="369"/>
                  </a:lnTo>
                  <a:lnTo>
                    <a:pt x="510" y="341"/>
                  </a:lnTo>
                  <a:lnTo>
                    <a:pt x="453" y="312"/>
                  </a:lnTo>
                  <a:lnTo>
                    <a:pt x="425" y="341"/>
                  </a:lnTo>
                  <a:lnTo>
                    <a:pt x="397" y="312"/>
                  </a:lnTo>
                  <a:lnTo>
                    <a:pt x="453" y="397"/>
                  </a:lnTo>
                  <a:lnTo>
                    <a:pt x="453" y="426"/>
                  </a:lnTo>
                  <a:lnTo>
                    <a:pt x="397" y="426"/>
                  </a:lnTo>
                  <a:lnTo>
                    <a:pt x="368" y="454"/>
                  </a:lnTo>
                  <a:lnTo>
                    <a:pt x="312" y="426"/>
                  </a:lnTo>
                  <a:lnTo>
                    <a:pt x="312" y="454"/>
                  </a:lnTo>
                  <a:lnTo>
                    <a:pt x="283" y="454"/>
                  </a:lnTo>
                  <a:lnTo>
                    <a:pt x="283" y="426"/>
                  </a:lnTo>
                  <a:lnTo>
                    <a:pt x="227" y="397"/>
                  </a:lnTo>
                  <a:lnTo>
                    <a:pt x="198" y="426"/>
                  </a:lnTo>
                  <a:lnTo>
                    <a:pt x="113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8" name="Freeform 50">
              <a:extLst>
                <a:ext uri="{FF2B5EF4-FFF2-40B4-BE49-F238E27FC236}">
                  <a16:creationId xmlns:a16="http://schemas.microsoft.com/office/drawing/2014/main" id="{A24D3FC2-1384-403B-9733-6F23116B3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" y="1323"/>
              <a:ext cx="510" cy="397"/>
            </a:xfrm>
            <a:custGeom>
              <a:avLst/>
              <a:gdLst>
                <a:gd name="T0" fmla="*/ 113 w 510"/>
                <a:gd name="T1" fmla="*/ 397 h 397"/>
                <a:gd name="T2" fmla="*/ 57 w 510"/>
                <a:gd name="T3" fmla="*/ 397 h 397"/>
                <a:gd name="T4" fmla="*/ 57 w 510"/>
                <a:gd name="T5" fmla="*/ 369 h 397"/>
                <a:gd name="T6" fmla="*/ 0 w 510"/>
                <a:gd name="T7" fmla="*/ 340 h 397"/>
                <a:gd name="T8" fmla="*/ 28 w 510"/>
                <a:gd name="T9" fmla="*/ 312 h 397"/>
                <a:gd name="T10" fmla="*/ 28 w 510"/>
                <a:gd name="T11" fmla="*/ 255 h 397"/>
                <a:gd name="T12" fmla="*/ 57 w 510"/>
                <a:gd name="T13" fmla="*/ 255 h 397"/>
                <a:gd name="T14" fmla="*/ 113 w 510"/>
                <a:gd name="T15" fmla="*/ 198 h 397"/>
                <a:gd name="T16" fmla="*/ 170 w 510"/>
                <a:gd name="T17" fmla="*/ 227 h 397"/>
                <a:gd name="T18" fmla="*/ 283 w 510"/>
                <a:gd name="T19" fmla="*/ 113 h 397"/>
                <a:gd name="T20" fmla="*/ 312 w 510"/>
                <a:gd name="T21" fmla="*/ 57 h 397"/>
                <a:gd name="T22" fmla="*/ 340 w 510"/>
                <a:gd name="T23" fmla="*/ 57 h 397"/>
                <a:gd name="T24" fmla="*/ 368 w 510"/>
                <a:gd name="T25" fmla="*/ 0 h 397"/>
                <a:gd name="T26" fmla="*/ 425 w 510"/>
                <a:gd name="T27" fmla="*/ 28 h 397"/>
                <a:gd name="T28" fmla="*/ 453 w 510"/>
                <a:gd name="T29" fmla="*/ 113 h 397"/>
                <a:gd name="T30" fmla="*/ 510 w 510"/>
                <a:gd name="T31" fmla="*/ 142 h 397"/>
                <a:gd name="T32" fmla="*/ 510 w 510"/>
                <a:gd name="T33" fmla="*/ 170 h 397"/>
                <a:gd name="T34" fmla="*/ 482 w 510"/>
                <a:gd name="T35" fmla="*/ 170 h 397"/>
                <a:gd name="T36" fmla="*/ 425 w 510"/>
                <a:gd name="T37" fmla="*/ 255 h 397"/>
                <a:gd name="T38" fmla="*/ 255 w 510"/>
                <a:gd name="T39" fmla="*/ 284 h 397"/>
                <a:gd name="T40" fmla="*/ 170 w 510"/>
                <a:gd name="T41" fmla="*/ 255 h 397"/>
                <a:gd name="T42" fmla="*/ 142 w 510"/>
                <a:gd name="T43" fmla="*/ 284 h 397"/>
                <a:gd name="T44" fmla="*/ 170 w 510"/>
                <a:gd name="T45" fmla="*/ 312 h 397"/>
                <a:gd name="T46" fmla="*/ 170 w 510"/>
                <a:gd name="T47" fmla="*/ 369 h 397"/>
                <a:gd name="T48" fmla="*/ 85 w 510"/>
                <a:gd name="T49" fmla="*/ 340 h 397"/>
                <a:gd name="T50" fmla="*/ 113 w 510"/>
                <a:gd name="T5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397">
                  <a:moveTo>
                    <a:pt x="113" y="397"/>
                  </a:moveTo>
                  <a:lnTo>
                    <a:pt x="57" y="397"/>
                  </a:lnTo>
                  <a:lnTo>
                    <a:pt x="57" y="369"/>
                  </a:lnTo>
                  <a:lnTo>
                    <a:pt x="0" y="340"/>
                  </a:lnTo>
                  <a:lnTo>
                    <a:pt x="28" y="312"/>
                  </a:lnTo>
                  <a:lnTo>
                    <a:pt x="28" y="255"/>
                  </a:lnTo>
                  <a:lnTo>
                    <a:pt x="57" y="255"/>
                  </a:lnTo>
                  <a:lnTo>
                    <a:pt x="113" y="198"/>
                  </a:lnTo>
                  <a:lnTo>
                    <a:pt x="170" y="227"/>
                  </a:lnTo>
                  <a:lnTo>
                    <a:pt x="283" y="113"/>
                  </a:lnTo>
                  <a:lnTo>
                    <a:pt x="312" y="57"/>
                  </a:lnTo>
                  <a:lnTo>
                    <a:pt x="340" y="57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453" y="113"/>
                  </a:lnTo>
                  <a:lnTo>
                    <a:pt x="510" y="142"/>
                  </a:lnTo>
                  <a:lnTo>
                    <a:pt x="510" y="170"/>
                  </a:lnTo>
                  <a:lnTo>
                    <a:pt x="482" y="170"/>
                  </a:lnTo>
                  <a:lnTo>
                    <a:pt x="425" y="255"/>
                  </a:lnTo>
                  <a:lnTo>
                    <a:pt x="255" y="284"/>
                  </a:lnTo>
                  <a:lnTo>
                    <a:pt x="170" y="255"/>
                  </a:lnTo>
                  <a:lnTo>
                    <a:pt x="142" y="284"/>
                  </a:lnTo>
                  <a:lnTo>
                    <a:pt x="170" y="312"/>
                  </a:lnTo>
                  <a:lnTo>
                    <a:pt x="170" y="369"/>
                  </a:lnTo>
                  <a:lnTo>
                    <a:pt x="85" y="340"/>
                  </a:lnTo>
                  <a:lnTo>
                    <a:pt x="113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9" name="Freeform 51">
              <a:extLst>
                <a:ext uri="{FF2B5EF4-FFF2-40B4-BE49-F238E27FC236}">
                  <a16:creationId xmlns:a16="http://schemas.microsoft.com/office/drawing/2014/main" id="{A1C6617B-C8D8-433E-B334-0FC6B034C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1295"/>
              <a:ext cx="369" cy="340"/>
            </a:xfrm>
            <a:custGeom>
              <a:avLst/>
              <a:gdLst>
                <a:gd name="T0" fmla="*/ 0 w 369"/>
                <a:gd name="T1" fmla="*/ 226 h 340"/>
                <a:gd name="T2" fmla="*/ 28 w 369"/>
                <a:gd name="T3" fmla="*/ 312 h 340"/>
                <a:gd name="T4" fmla="*/ 57 w 369"/>
                <a:gd name="T5" fmla="*/ 312 h 340"/>
                <a:gd name="T6" fmla="*/ 85 w 369"/>
                <a:gd name="T7" fmla="*/ 340 h 340"/>
                <a:gd name="T8" fmla="*/ 85 w 369"/>
                <a:gd name="T9" fmla="*/ 283 h 340"/>
                <a:gd name="T10" fmla="*/ 114 w 369"/>
                <a:gd name="T11" fmla="*/ 283 h 340"/>
                <a:gd name="T12" fmla="*/ 170 w 369"/>
                <a:gd name="T13" fmla="*/ 226 h 340"/>
                <a:gd name="T14" fmla="*/ 227 w 369"/>
                <a:gd name="T15" fmla="*/ 255 h 340"/>
                <a:gd name="T16" fmla="*/ 340 w 369"/>
                <a:gd name="T17" fmla="*/ 141 h 340"/>
                <a:gd name="T18" fmla="*/ 369 w 369"/>
                <a:gd name="T19" fmla="*/ 85 h 340"/>
                <a:gd name="T20" fmla="*/ 284 w 369"/>
                <a:gd name="T21" fmla="*/ 56 h 340"/>
                <a:gd name="T22" fmla="*/ 255 w 369"/>
                <a:gd name="T23" fmla="*/ 0 h 340"/>
                <a:gd name="T24" fmla="*/ 227 w 369"/>
                <a:gd name="T25" fmla="*/ 0 h 340"/>
                <a:gd name="T26" fmla="*/ 199 w 369"/>
                <a:gd name="T27" fmla="*/ 28 h 340"/>
                <a:gd name="T28" fmla="*/ 114 w 369"/>
                <a:gd name="T29" fmla="*/ 56 h 340"/>
                <a:gd name="T30" fmla="*/ 57 w 369"/>
                <a:gd name="T31" fmla="*/ 113 h 340"/>
                <a:gd name="T32" fmla="*/ 57 w 369"/>
                <a:gd name="T33" fmla="*/ 141 h 340"/>
                <a:gd name="T34" fmla="*/ 114 w 369"/>
                <a:gd name="T35" fmla="*/ 141 h 340"/>
                <a:gd name="T36" fmla="*/ 142 w 369"/>
                <a:gd name="T37" fmla="*/ 198 h 340"/>
                <a:gd name="T38" fmla="*/ 85 w 369"/>
                <a:gd name="T39" fmla="*/ 170 h 340"/>
                <a:gd name="T40" fmla="*/ 57 w 369"/>
                <a:gd name="T41" fmla="*/ 170 h 340"/>
                <a:gd name="T42" fmla="*/ 28 w 369"/>
                <a:gd name="T43" fmla="*/ 226 h 340"/>
                <a:gd name="T44" fmla="*/ 0 w 369"/>
                <a:gd name="T45" fmla="*/ 22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40">
                  <a:moveTo>
                    <a:pt x="0" y="226"/>
                  </a:moveTo>
                  <a:lnTo>
                    <a:pt x="28" y="312"/>
                  </a:lnTo>
                  <a:lnTo>
                    <a:pt x="57" y="312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114" y="283"/>
                  </a:lnTo>
                  <a:lnTo>
                    <a:pt x="170" y="226"/>
                  </a:lnTo>
                  <a:lnTo>
                    <a:pt x="227" y="255"/>
                  </a:lnTo>
                  <a:lnTo>
                    <a:pt x="340" y="141"/>
                  </a:lnTo>
                  <a:lnTo>
                    <a:pt x="369" y="85"/>
                  </a:lnTo>
                  <a:lnTo>
                    <a:pt x="284" y="56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99" y="28"/>
                  </a:lnTo>
                  <a:lnTo>
                    <a:pt x="114" y="56"/>
                  </a:lnTo>
                  <a:lnTo>
                    <a:pt x="57" y="113"/>
                  </a:lnTo>
                  <a:lnTo>
                    <a:pt x="57" y="141"/>
                  </a:lnTo>
                  <a:lnTo>
                    <a:pt x="114" y="141"/>
                  </a:lnTo>
                  <a:lnTo>
                    <a:pt x="142" y="198"/>
                  </a:lnTo>
                  <a:lnTo>
                    <a:pt x="85" y="170"/>
                  </a:lnTo>
                  <a:lnTo>
                    <a:pt x="57" y="170"/>
                  </a:lnTo>
                  <a:lnTo>
                    <a:pt x="28" y="226"/>
                  </a:lnTo>
                  <a:lnTo>
                    <a:pt x="0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0" name="Freeform 52">
              <a:extLst>
                <a:ext uri="{FF2B5EF4-FFF2-40B4-BE49-F238E27FC236}">
                  <a16:creationId xmlns:a16="http://schemas.microsoft.com/office/drawing/2014/main" id="{70C956B2-7653-463E-8420-36A2E98AD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" y="784"/>
              <a:ext cx="510" cy="681"/>
            </a:xfrm>
            <a:custGeom>
              <a:avLst/>
              <a:gdLst>
                <a:gd name="T0" fmla="*/ 340 w 510"/>
                <a:gd name="T1" fmla="*/ 681 h 681"/>
                <a:gd name="T2" fmla="*/ 283 w 510"/>
                <a:gd name="T3" fmla="*/ 652 h 681"/>
                <a:gd name="T4" fmla="*/ 255 w 510"/>
                <a:gd name="T5" fmla="*/ 567 h 681"/>
                <a:gd name="T6" fmla="*/ 198 w 510"/>
                <a:gd name="T7" fmla="*/ 539 h 681"/>
                <a:gd name="T8" fmla="*/ 170 w 510"/>
                <a:gd name="T9" fmla="*/ 596 h 681"/>
                <a:gd name="T10" fmla="*/ 142 w 510"/>
                <a:gd name="T11" fmla="*/ 596 h 681"/>
                <a:gd name="T12" fmla="*/ 57 w 510"/>
                <a:gd name="T13" fmla="*/ 567 h 681"/>
                <a:gd name="T14" fmla="*/ 28 w 510"/>
                <a:gd name="T15" fmla="*/ 511 h 681"/>
                <a:gd name="T16" fmla="*/ 0 w 510"/>
                <a:gd name="T17" fmla="*/ 511 h 681"/>
                <a:gd name="T18" fmla="*/ 28 w 510"/>
                <a:gd name="T19" fmla="*/ 482 h 681"/>
                <a:gd name="T20" fmla="*/ 0 w 510"/>
                <a:gd name="T21" fmla="*/ 426 h 681"/>
                <a:gd name="T22" fmla="*/ 57 w 510"/>
                <a:gd name="T23" fmla="*/ 426 h 681"/>
                <a:gd name="T24" fmla="*/ 85 w 510"/>
                <a:gd name="T25" fmla="*/ 397 h 681"/>
                <a:gd name="T26" fmla="*/ 113 w 510"/>
                <a:gd name="T27" fmla="*/ 369 h 681"/>
                <a:gd name="T28" fmla="*/ 227 w 510"/>
                <a:gd name="T29" fmla="*/ 256 h 681"/>
                <a:gd name="T30" fmla="*/ 227 w 510"/>
                <a:gd name="T31" fmla="*/ 227 h 681"/>
                <a:gd name="T32" fmla="*/ 283 w 510"/>
                <a:gd name="T33" fmla="*/ 114 h 681"/>
                <a:gd name="T34" fmla="*/ 283 w 510"/>
                <a:gd name="T35" fmla="*/ 85 h 681"/>
                <a:gd name="T36" fmla="*/ 255 w 510"/>
                <a:gd name="T37" fmla="*/ 57 h 681"/>
                <a:gd name="T38" fmla="*/ 255 w 510"/>
                <a:gd name="T39" fmla="*/ 29 h 681"/>
                <a:gd name="T40" fmla="*/ 312 w 510"/>
                <a:gd name="T41" fmla="*/ 0 h 681"/>
                <a:gd name="T42" fmla="*/ 340 w 510"/>
                <a:gd name="T43" fmla="*/ 0 h 681"/>
                <a:gd name="T44" fmla="*/ 312 w 510"/>
                <a:gd name="T45" fmla="*/ 29 h 681"/>
                <a:gd name="T46" fmla="*/ 397 w 510"/>
                <a:gd name="T47" fmla="*/ 114 h 681"/>
                <a:gd name="T48" fmla="*/ 425 w 510"/>
                <a:gd name="T49" fmla="*/ 85 h 681"/>
                <a:gd name="T50" fmla="*/ 454 w 510"/>
                <a:gd name="T51" fmla="*/ 114 h 681"/>
                <a:gd name="T52" fmla="*/ 454 w 510"/>
                <a:gd name="T53" fmla="*/ 170 h 681"/>
                <a:gd name="T54" fmla="*/ 482 w 510"/>
                <a:gd name="T55" fmla="*/ 199 h 681"/>
                <a:gd name="T56" fmla="*/ 482 w 510"/>
                <a:gd name="T57" fmla="*/ 284 h 681"/>
                <a:gd name="T58" fmla="*/ 510 w 510"/>
                <a:gd name="T59" fmla="*/ 312 h 681"/>
                <a:gd name="T60" fmla="*/ 482 w 510"/>
                <a:gd name="T61" fmla="*/ 341 h 681"/>
                <a:gd name="T62" fmla="*/ 510 w 510"/>
                <a:gd name="T63" fmla="*/ 426 h 681"/>
                <a:gd name="T64" fmla="*/ 482 w 510"/>
                <a:gd name="T65" fmla="*/ 426 h 681"/>
                <a:gd name="T66" fmla="*/ 482 w 510"/>
                <a:gd name="T67" fmla="*/ 454 h 681"/>
                <a:gd name="T68" fmla="*/ 425 w 510"/>
                <a:gd name="T69" fmla="*/ 511 h 681"/>
                <a:gd name="T70" fmla="*/ 425 w 510"/>
                <a:gd name="T71" fmla="*/ 539 h 681"/>
                <a:gd name="T72" fmla="*/ 397 w 510"/>
                <a:gd name="T73" fmla="*/ 539 h 681"/>
                <a:gd name="T74" fmla="*/ 397 w 510"/>
                <a:gd name="T75" fmla="*/ 567 h 681"/>
                <a:gd name="T76" fmla="*/ 368 w 510"/>
                <a:gd name="T77" fmla="*/ 596 h 681"/>
                <a:gd name="T78" fmla="*/ 368 w 510"/>
                <a:gd name="T79" fmla="*/ 652 h 681"/>
                <a:gd name="T80" fmla="*/ 340 w 510"/>
                <a:gd name="T8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0" h="681">
                  <a:moveTo>
                    <a:pt x="340" y="681"/>
                  </a:moveTo>
                  <a:lnTo>
                    <a:pt x="283" y="652"/>
                  </a:lnTo>
                  <a:lnTo>
                    <a:pt x="255" y="567"/>
                  </a:lnTo>
                  <a:lnTo>
                    <a:pt x="198" y="539"/>
                  </a:lnTo>
                  <a:lnTo>
                    <a:pt x="170" y="596"/>
                  </a:lnTo>
                  <a:lnTo>
                    <a:pt x="142" y="596"/>
                  </a:lnTo>
                  <a:lnTo>
                    <a:pt x="57" y="567"/>
                  </a:lnTo>
                  <a:lnTo>
                    <a:pt x="28" y="511"/>
                  </a:lnTo>
                  <a:lnTo>
                    <a:pt x="0" y="511"/>
                  </a:lnTo>
                  <a:lnTo>
                    <a:pt x="28" y="482"/>
                  </a:lnTo>
                  <a:lnTo>
                    <a:pt x="0" y="426"/>
                  </a:lnTo>
                  <a:lnTo>
                    <a:pt x="57" y="426"/>
                  </a:lnTo>
                  <a:lnTo>
                    <a:pt x="85" y="397"/>
                  </a:lnTo>
                  <a:lnTo>
                    <a:pt x="113" y="369"/>
                  </a:lnTo>
                  <a:lnTo>
                    <a:pt x="227" y="256"/>
                  </a:lnTo>
                  <a:lnTo>
                    <a:pt x="227" y="227"/>
                  </a:lnTo>
                  <a:lnTo>
                    <a:pt x="283" y="114"/>
                  </a:lnTo>
                  <a:lnTo>
                    <a:pt x="283" y="85"/>
                  </a:lnTo>
                  <a:lnTo>
                    <a:pt x="255" y="57"/>
                  </a:lnTo>
                  <a:lnTo>
                    <a:pt x="255" y="29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12" y="29"/>
                  </a:lnTo>
                  <a:lnTo>
                    <a:pt x="397" y="114"/>
                  </a:lnTo>
                  <a:lnTo>
                    <a:pt x="425" y="85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482" y="199"/>
                  </a:lnTo>
                  <a:lnTo>
                    <a:pt x="482" y="284"/>
                  </a:lnTo>
                  <a:lnTo>
                    <a:pt x="510" y="312"/>
                  </a:lnTo>
                  <a:lnTo>
                    <a:pt x="482" y="341"/>
                  </a:lnTo>
                  <a:lnTo>
                    <a:pt x="510" y="426"/>
                  </a:lnTo>
                  <a:lnTo>
                    <a:pt x="482" y="426"/>
                  </a:lnTo>
                  <a:lnTo>
                    <a:pt x="482" y="454"/>
                  </a:lnTo>
                  <a:lnTo>
                    <a:pt x="425" y="511"/>
                  </a:lnTo>
                  <a:lnTo>
                    <a:pt x="425" y="539"/>
                  </a:lnTo>
                  <a:lnTo>
                    <a:pt x="397" y="539"/>
                  </a:lnTo>
                  <a:lnTo>
                    <a:pt x="397" y="567"/>
                  </a:lnTo>
                  <a:lnTo>
                    <a:pt x="368" y="596"/>
                  </a:lnTo>
                  <a:lnTo>
                    <a:pt x="368" y="652"/>
                  </a:lnTo>
                  <a:lnTo>
                    <a:pt x="340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1" name="Freeform 53">
              <a:extLst>
                <a:ext uri="{FF2B5EF4-FFF2-40B4-BE49-F238E27FC236}">
                  <a16:creationId xmlns:a16="http://schemas.microsoft.com/office/drawing/2014/main" id="{1523DD08-AC0C-4935-AA31-19636E265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1323"/>
              <a:ext cx="255" cy="227"/>
            </a:xfrm>
            <a:custGeom>
              <a:avLst/>
              <a:gdLst>
                <a:gd name="T0" fmla="*/ 198 w 255"/>
                <a:gd name="T1" fmla="*/ 227 h 227"/>
                <a:gd name="T2" fmla="*/ 113 w 255"/>
                <a:gd name="T3" fmla="*/ 227 h 227"/>
                <a:gd name="T4" fmla="*/ 141 w 255"/>
                <a:gd name="T5" fmla="*/ 198 h 227"/>
                <a:gd name="T6" fmla="*/ 113 w 255"/>
                <a:gd name="T7" fmla="*/ 142 h 227"/>
                <a:gd name="T8" fmla="*/ 85 w 255"/>
                <a:gd name="T9" fmla="*/ 113 h 227"/>
                <a:gd name="T10" fmla="*/ 56 w 255"/>
                <a:gd name="T11" fmla="*/ 142 h 227"/>
                <a:gd name="T12" fmla="*/ 0 w 255"/>
                <a:gd name="T13" fmla="*/ 85 h 227"/>
                <a:gd name="T14" fmla="*/ 0 w 255"/>
                <a:gd name="T15" fmla="*/ 28 h 227"/>
                <a:gd name="T16" fmla="*/ 85 w 255"/>
                <a:gd name="T17" fmla="*/ 0 h 227"/>
                <a:gd name="T18" fmla="*/ 170 w 255"/>
                <a:gd name="T19" fmla="*/ 28 h 227"/>
                <a:gd name="T20" fmla="*/ 141 w 255"/>
                <a:gd name="T21" fmla="*/ 57 h 227"/>
                <a:gd name="T22" fmla="*/ 198 w 255"/>
                <a:gd name="T23" fmla="*/ 28 h 227"/>
                <a:gd name="T24" fmla="*/ 255 w 255"/>
                <a:gd name="T25" fmla="*/ 57 h 227"/>
                <a:gd name="T26" fmla="*/ 255 w 255"/>
                <a:gd name="T27" fmla="*/ 85 h 227"/>
                <a:gd name="T28" fmla="*/ 226 w 255"/>
                <a:gd name="T29" fmla="*/ 113 h 227"/>
                <a:gd name="T30" fmla="*/ 198 w 255"/>
                <a:gd name="T31" fmla="*/ 198 h 227"/>
                <a:gd name="T32" fmla="*/ 198 w 255"/>
                <a:gd name="T3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5" h="227">
                  <a:moveTo>
                    <a:pt x="198" y="227"/>
                  </a:moveTo>
                  <a:lnTo>
                    <a:pt x="113" y="227"/>
                  </a:lnTo>
                  <a:lnTo>
                    <a:pt x="141" y="198"/>
                  </a:lnTo>
                  <a:lnTo>
                    <a:pt x="113" y="142"/>
                  </a:lnTo>
                  <a:lnTo>
                    <a:pt x="85" y="113"/>
                  </a:lnTo>
                  <a:lnTo>
                    <a:pt x="56" y="142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85" y="0"/>
                  </a:lnTo>
                  <a:lnTo>
                    <a:pt x="170" y="28"/>
                  </a:lnTo>
                  <a:lnTo>
                    <a:pt x="141" y="57"/>
                  </a:lnTo>
                  <a:lnTo>
                    <a:pt x="198" y="28"/>
                  </a:lnTo>
                  <a:lnTo>
                    <a:pt x="255" y="57"/>
                  </a:lnTo>
                  <a:lnTo>
                    <a:pt x="255" y="85"/>
                  </a:lnTo>
                  <a:lnTo>
                    <a:pt x="226" y="113"/>
                  </a:lnTo>
                  <a:lnTo>
                    <a:pt x="198" y="198"/>
                  </a:lnTo>
                  <a:lnTo>
                    <a:pt x="198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2" name="Freeform 54">
              <a:extLst>
                <a:ext uri="{FF2B5EF4-FFF2-40B4-BE49-F238E27FC236}">
                  <a16:creationId xmlns:a16="http://schemas.microsoft.com/office/drawing/2014/main" id="{9C1188B8-09A4-437F-ADCB-041828D9A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1323"/>
              <a:ext cx="283" cy="340"/>
            </a:xfrm>
            <a:custGeom>
              <a:avLst/>
              <a:gdLst>
                <a:gd name="T0" fmla="*/ 85 w 283"/>
                <a:gd name="T1" fmla="*/ 340 h 340"/>
                <a:gd name="T2" fmla="*/ 56 w 283"/>
                <a:gd name="T3" fmla="*/ 312 h 340"/>
                <a:gd name="T4" fmla="*/ 28 w 283"/>
                <a:gd name="T5" fmla="*/ 227 h 340"/>
                <a:gd name="T6" fmla="*/ 28 w 283"/>
                <a:gd name="T7" fmla="*/ 170 h 340"/>
                <a:gd name="T8" fmla="*/ 56 w 283"/>
                <a:gd name="T9" fmla="*/ 170 h 340"/>
                <a:gd name="T10" fmla="*/ 56 w 283"/>
                <a:gd name="T11" fmla="*/ 113 h 340"/>
                <a:gd name="T12" fmla="*/ 0 w 283"/>
                <a:gd name="T13" fmla="*/ 85 h 340"/>
                <a:gd name="T14" fmla="*/ 28 w 283"/>
                <a:gd name="T15" fmla="*/ 28 h 340"/>
                <a:gd name="T16" fmla="*/ 28 w 283"/>
                <a:gd name="T17" fmla="*/ 0 h 340"/>
                <a:gd name="T18" fmla="*/ 85 w 283"/>
                <a:gd name="T19" fmla="*/ 28 h 340"/>
                <a:gd name="T20" fmla="*/ 142 w 283"/>
                <a:gd name="T21" fmla="*/ 28 h 340"/>
                <a:gd name="T22" fmla="*/ 142 w 283"/>
                <a:gd name="T23" fmla="*/ 85 h 340"/>
                <a:gd name="T24" fmla="*/ 198 w 283"/>
                <a:gd name="T25" fmla="*/ 142 h 340"/>
                <a:gd name="T26" fmla="*/ 227 w 283"/>
                <a:gd name="T27" fmla="*/ 113 h 340"/>
                <a:gd name="T28" fmla="*/ 255 w 283"/>
                <a:gd name="T29" fmla="*/ 142 h 340"/>
                <a:gd name="T30" fmla="*/ 283 w 283"/>
                <a:gd name="T31" fmla="*/ 198 h 340"/>
                <a:gd name="T32" fmla="*/ 255 w 283"/>
                <a:gd name="T33" fmla="*/ 227 h 340"/>
                <a:gd name="T34" fmla="*/ 198 w 283"/>
                <a:gd name="T35" fmla="*/ 255 h 340"/>
                <a:gd name="T36" fmla="*/ 142 w 283"/>
                <a:gd name="T37" fmla="*/ 255 h 340"/>
                <a:gd name="T38" fmla="*/ 85 w 283"/>
                <a:gd name="T39" fmla="*/ 312 h 340"/>
                <a:gd name="T40" fmla="*/ 85 w 283"/>
                <a:gd name="T4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3" h="340">
                  <a:moveTo>
                    <a:pt x="85" y="340"/>
                  </a:moveTo>
                  <a:lnTo>
                    <a:pt x="56" y="312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28" y="0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198" y="142"/>
                  </a:lnTo>
                  <a:lnTo>
                    <a:pt x="227" y="113"/>
                  </a:lnTo>
                  <a:lnTo>
                    <a:pt x="255" y="142"/>
                  </a:lnTo>
                  <a:lnTo>
                    <a:pt x="283" y="198"/>
                  </a:lnTo>
                  <a:lnTo>
                    <a:pt x="255" y="227"/>
                  </a:lnTo>
                  <a:lnTo>
                    <a:pt x="198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85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3" name="Freeform 55">
              <a:extLst>
                <a:ext uri="{FF2B5EF4-FFF2-40B4-BE49-F238E27FC236}">
                  <a16:creationId xmlns:a16="http://schemas.microsoft.com/office/drawing/2014/main" id="{7CBEF5F6-DAB9-4FF5-9928-D021B6CFAC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6" y="1493"/>
              <a:ext cx="57" cy="114"/>
            </a:xfrm>
            <a:custGeom>
              <a:avLst/>
              <a:gdLst>
                <a:gd name="T0" fmla="*/ 57 w 57"/>
                <a:gd name="T1" fmla="*/ 0 h 114"/>
                <a:gd name="T2" fmla="*/ 57 w 57"/>
                <a:gd name="T3" fmla="*/ 57 h 114"/>
                <a:gd name="T4" fmla="*/ 28 w 57"/>
                <a:gd name="T5" fmla="*/ 114 h 114"/>
                <a:gd name="T6" fmla="*/ 0 w 57"/>
                <a:gd name="T7" fmla="*/ 85 h 114"/>
                <a:gd name="T8" fmla="*/ 28 w 57"/>
                <a:gd name="T9" fmla="*/ 57 h 114"/>
                <a:gd name="T10" fmla="*/ 0 w 57"/>
                <a:gd name="T11" fmla="*/ 28 h 114"/>
                <a:gd name="T12" fmla="*/ 57 w 57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14">
                  <a:moveTo>
                    <a:pt x="57" y="0"/>
                  </a:moveTo>
                  <a:lnTo>
                    <a:pt x="57" y="57"/>
                  </a:lnTo>
                  <a:lnTo>
                    <a:pt x="28" y="114"/>
                  </a:lnTo>
                  <a:lnTo>
                    <a:pt x="0" y="85"/>
                  </a:lnTo>
                  <a:lnTo>
                    <a:pt x="28" y="57"/>
                  </a:lnTo>
                  <a:lnTo>
                    <a:pt x="0" y="28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4" name="Freeform 56">
              <a:extLst>
                <a:ext uri="{FF2B5EF4-FFF2-40B4-BE49-F238E27FC236}">
                  <a16:creationId xmlns:a16="http://schemas.microsoft.com/office/drawing/2014/main" id="{67A2B59E-9647-4721-BBE5-E8230ACED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1" y="1436"/>
              <a:ext cx="114" cy="85"/>
            </a:xfrm>
            <a:custGeom>
              <a:avLst/>
              <a:gdLst>
                <a:gd name="T0" fmla="*/ 57 w 114"/>
                <a:gd name="T1" fmla="*/ 0 h 85"/>
                <a:gd name="T2" fmla="*/ 0 w 114"/>
                <a:gd name="T3" fmla="*/ 29 h 85"/>
                <a:gd name="T4" fmla="*/ 0 w 114"/>
                <a:gd name="T5" fmla="*/ 57 h 85"/>
                <a:gd name="T6" fmla="*/ 29 w 114"/>
                <a:gd name="T7" fmla="*/ 85 h 85"/>
                <a:gd name="T8" fmla="*/ 57 w 114"/>
                <a:gd name="T9" fmla="*/ 57 h 85"/>
                <a:gd name="T10" fmla="*/ 114 w 114"/>
                <a:gd name="T11" fmla="*/ 85 h 85"/>
                <a:gd name="T12" fmla="*/ 114 w 114"/>
                <a:gd name="T13" fmla="*/ 57 h 85"/>
                <a:gd name="T14" fmla="*/ 85 w 114"/>
                <a:gd name="T15" fmla="*/ 0 h 85"/>
                <a:gd name="T16" fmla="*/ 57 w 114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85">
                  <a:moveTo>
                    <a:pt x="57" y="0"/>
                  </a:moveTo>
                  <a:lnTo>
                    <a:pt x="0" y="29"/>
                  </a:lnTo>
                  <a:lnTo>
                    <a:pt x="0" y="57"/>
                  </a:lnTo>
                  <a:lnTo>
                    <a:pt x="29" y="85"/>
                  </a:lnTo>
                  <a:lnTo>
                    <a:pt x="57" y="57"/>
                  </a:lnTo>
                  <a:lnTo>
                    <a:pt x="114" y="85"/>
                  </a:lnTo>
                  <a:lnTo>
                    <a:pt x="114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5" name="Freeform 57">
              <a:extLst>
                <a:ext uri="{FF2B5EF4-FFF2-40B4-BE49-F238E27FC236}">
                  <a16:creationId xmlns:a16="http://schemas.microsoft.com/office/drawing/2014/main" id="{A57CC3FE-9845-43AB-985C-B84F20787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1295"/>
              <a:ext cx="56" cy="85"/>
            </a:xfrm>
            <a:custGeom>
              <a:avLst/>
              <a:gdLst>
                <a:gd name="T0" fmla="*/ 28 w 56"/>
                <a:gd name="T1" fmla="*/ 0 h 85"/>
                <a:gd name="T2" fmla="*/ 0 w 56"/>
                <a:gd name="T3" fmla="*/ 28 h 85"/>
                <a:gd name="T4" fmla="*/ 0 w 56"/>
                <a:gd name="T5" fmla="*/ 56 h 85"/>
                <a:gd name="T6" fmla="*/ 28 w 56"/>
                <a:gd name="T7" fmla="*/ 85 h 85"/>
                <a:gd name="T8" fmla="*/ 56 w 56"/>
                <a:gd name="T9" fmla="*/ 85 h 85"/>
                <a:gd name="T10" fmla="*/ 56 w 56"/>
                <a:gd name="T11" fmla="*/ 28 h 85"/>
                <a:gd name="T12" fmla="*/ 28 w 5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5">
                  <a:moveTo>
                    <a:pt x="28" y="0"/>
                  </a:moveTo>
                  <a:lnTo>
                    <a:pt x="0" y="28"/>
                  </a:lnTo>
                  <a:lnTo>
                    <a:pt x="0" y="56"/>
                  </a:lnTo>
                  <a:lnTo>
                    <a:pt x="28" y="85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6" name="Freeform 58">
              <a:extLst>
                <a:ext uri="{FF2B5EF4-FFF2-40B4-BE49-F238E27FC236}">
                  <a16:creationId xmlns:a16="http://schemas.microsoft.com/office/drawing/2014/main" id="{6D88A0F7-F006-4AE1-8939-C103C2820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1890"/>
              <a:ext cx="567" cy="397"/>
            </a:xfrm>
            <a:custGeom>
              <a:avLst/>
              <a:gdLst>
                <a:gd name="T0" fmla="*/ 539 w 567"/>
                <a:gd name="T1" fmla="*/ 0 h 397"/>
                <a:gd name="T2" fmla="*/ 567 w 567"/>
                <a:gd name="T3" fmla="*/ 85 h 397"/>
                <a:gd name="T4" fmla="*/ 539 w 567"/>
                <a:gd name="T5" fmla="*/ 113 h 397"/>
                <a:gd name="T6" fmla="*/ 511 w 567"/>
                <a:gd name="T7" fmla="*/ 113 h 397"/>
                <a:gd name="T8" fmla="*/ 482 w 567"/>
                <a:gd name="T9" fmla="*/ 170 h 397"/>
                <a:gd name="T10" fmla="*/ 482 w 567"/>
                <a:gd name="T11" fmla="*/ 142 h 397"/>
                <a:gd name="T12" fmla="*/ 425 w 567"/>
                <a:gd name="T13" fmla="*/ 170 h 397"/>
                <a:gd name="T14" fmla="*/ 425 w 567"/>
                <a:gd name="T15" fmla="*/ 198 h 397"/>
                <a:gd name="T16" fmla="*/ 369 w 567"/>
                <a:gd name="T17" fmla="*/ 198 h 397"/>
                <a:gd name="T18" fmla="*/ 284 w 567"/>
                <a:gd name="T19" fmla="*/ 227 h 397"/>
                <a:gd name="T20" fmla="*/ 255 w 567"/>
                <a:gd name="T21" fmla="*/ 284 h 397"/>
                <a:gd name="T22" fmla="*/ 227 w 567"/>
                <a:gd name="T23" fmla="*/ 284 h 397"/>
                <a:gd name="T24" fmla="*/ 142 w 567"/>
                <a:gd name="T25" fmla="*/ 369 h 397"/>
                <a:gd name="T26" fmla="*/ 114 w 567"/>
                <a:gd name="T27" fmla="*/ 397 h 397"/>
                <a:gd name="T28" fmla="*/ 85 w 567"/>
                <a:gd name="T29" fmla="*/ 369 h 397"/>
                <a:gd name="T30" fmla="*/ 29 w 567"/>
                <a:gd name="T31" fmla="*/ 397 h 397"/>
                <a:gd name="T32" fmla="*/ 0 w 567"/>
                <a:gd name="T33" fmla="*/ 369 h 397"/>
                <a:gd name="T34" fmla="*/ 85 w 567"/>
                <a:gd name="T35" fmla="*/ 284 h 397"/>
                <a:gd name="T36" fmla="*/ 114 w 567"/>
                <a:gd name="T37" fmla="*/ 312 h 397"/>
                <a:gd name="T38" fmla="*/ 170 w 567"/>
                <a:gd name="T39" fmla="*/ 312 h 397"/>
                <a:gd name="T40" fmla="*/ 170 w 567"/>
                <a:gd name="T41" fmla="*/ 255 h 397"/>
                <a:gd name="T42" fmla="*/ 284 w 567"/>
                <a:gd name="T43" fmla="*/ 170 h 397"/>
                <a:gd name="T44" fmla="*/ 284 w 567"/>
                <a:gd name="T45" fmla="*/ 142 h 397"/>
                <a:gd name="T46" fmla="*/ 255 w 567"/>
                <a:gd name="T47" fmla="*/ 113 h 397"/>
                <a:gd name="T48" fmla="*/ 312 w 567"/>
                <a:gd name="T49" fmla="*/ 85 h 397"/>
                <a:gd name="T50" fmla="*/ 340 w 567"/>
                <a:gd name="T51" fmla="*/ 113 h 397"/>
                <a:gd name="T52" fmla="*/ 340 w 567"/>
                <a:gd name="T53" fmla="*/ 85 h 397"/>
                <a:gd name="T54" fmla="*/ 369 w 567"/>
                <a:gd name="T55" fmla="*/ 57 h 397"/>
                <a:gd name="T56" fmla="*/ 425 w 567"/>
                <a:gd name="T57" fmla="*/ 113 h 397"/>
                <a:gd name="T58" fmla="*/ 454 w 567"/>
                <a:gd name="T59" fmla="*/ 57 h 397"/>
                <a:gd name="T60" fmla="*/ 511 w 567"/>
                <a:gd name="T61" fmla="*/ 57 h 397"/>
                <a:gd name="T62" fmla="*/ 511 w 567"/>
                <a:gd name="T63" fmla="*/ 28 h 397"/>
                <a:gd name="T64" fmla="*/ 539 w 567"/>
                <a:gd name="T6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7" h="397">
                  <a:moveTo>
                    <a:pt x="539" y="0"/>
                  </a:moveTo>
                  <a:lnTo>
                    <a:pt x="567" y="85"/>
                  </a:lnTo>
                  <a:lnTo>
                    <a:pt x="539" y="113"/>
                  </a:lnTo>
                  <a:lnTo>
                    <a:pt x="511" y="113"/>
                  </a:lnTo>
                  <a:lnTo>
                    <a:pt x="482" y="170"/>
                  </a:lnTo>
                  <a:lnTo>
                    <a:pt x="482" y="142"/>
                  </a:lnTo>
                  <a:lnTo>
                    <a:pt x="425" y="170"/>
                  </a:lnTo>
                  <a:lnTo>
                    <a:pt x="425" y="198"/>
                  </a:lnTo>
                  <a:lnTo>
                    <a:pt x="369" y="198"/>
                  </a:lnTo>
                  <a:lnTo>
                    <a:pt x="284" y="227"/>
                  </a:lnTo>
                  <a:lnTo>
                    <a:pt x="255" y="284"/>
                  </a:lnTo>
                  <a:lnTo>
                    <a:pt x="227" y="284"/>
                  </a:lnTo>
                  <a:lnTo>
                    <a:pt x="142" y="369"/>
                  </a:lnTo>
                  <a:lnTo>
                    <a:pt x="114" y="397"/>
                  </a:lnTo>
                  <a:lnTo>
                    <a:pt x="85" y="369"/>
                  </a:lnTo>
                  <a:lnTo>
                    <a:pt x="29" y="397"/>
                  </a:lnTo>
                  <a:lnTo>
                    <a:pt x="0" y="369"/>
                  </a:lnTo>
                  <a:lnTo>
                    <a:pt x="85" y="284"/>
                  </a:lnTo>
                  <a:lnTo>
                    <a:pt x="114" y="312"/>
                  </a:lnTo>
                  <a:lnTo>
                    <a:pt x="170" y="312"/>
                  </a:lnTo>
                  <a:lnTo>
                    <a:pt x="170" y="255"/>
                  </a:lnTo>
                  <a:lnTo>
                    <a:pt x="284" y="170"/>
                  </a:lnTo>
                  <a:lnTo>
                    <a:pt x="284" y="142"/>
                  </a:lnTo>
                  <a:lnTo>
                    <a:pt x="255" y="113"/>
                  </a:lnTo>
                  <a:lnTo>
                    <a:pt x="312" y="85"/>
                  </a:lnTo>
                  <a:lnTo>
                    <a:pt x="340" y="113"/>
                  </a:lnTo>
                  <a:lnTo>
                    <a:pt x="340" y="85"/>
                  </a:lnTo>
                  <a:lnTo>
                    <a:pt x="369" y="57"/>
                  </a:lnTo>
                  <a:lnTo>
                    <a:pt x="425" y="113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28"/>
                  </a:lnTo>
                  <a:lnTo>
                    <a:pt x="53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7" name="Freeform 59">
              <a:extLst>
                <a:ext uri="{FF2B5EF4-FFF2-40B4-BE49-F238E27FC236}">
                  <a16:creationId xmlns:a16="http://schemas.microsoft.com/office/drawing/2014/main" id="{77B243EE-8936-4724-8485-02129047B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259"/>
              <a:ext cx="255" cy="396"/>
            </a:xfrm>
            <a:custGeom>
              <a:avLst/>
              <a:gdLst>
                <a:gd name="T0" fmla="*/ 29 w 255"/>
                <a:gd name="T1" fmla="*/ 28 h 396"/>
                <a:gd name="T2" fmla="*/ 57 w 255"/>
                <a:gd name="T3" fmla="*/ 0 h 396"/>
                <a:gd name="T4" fmla="*/ 85 w 255"/>
                <a:gd name="T5" fmla="*/ 113 h 396"/>
                <a:gd name="T6" fmla="*/ 114 w 255"/>
                <a:gd name="T7" fmla="*/ 85 h 396"/>
                <a:gd name="T8" fmla="*/ 142 w 255"/>
                <a:gd name="T9" fmla="*/ 113 h 396"/>
                <a:gd name="T10" fmla="*/ 142 w 255"/>
                <a:gd name="T11" fmla="*/ 85 h 396"/>
                <a:gd name="T12" fmla="*/ 199 w 255"/>
                <a:gd name="T13" fmla="*/ 113 h 396"/>
                <a:gd name="T14" fmla="*/ 142 w 255"/>
                <a:gd name="T15" fmla="*/ 198 h 396"/>
                <a:gd name="T16" fmla="*/ 142 w 255"/>
                <a:gd name="T17" fmla="*/ 226 h 396"/>
                <a:gd name="T18" fmla="*/ 255 w 255"/>
                <a:gd name="T19" fmla="*/ 311 h 396"/>
                <a:gd name="T20" fmla="*/ 199 w 255"/>
                <a:gd name="T21" fmla="*/ 311 h 396"/>
                <a:gd name="T22" fmla="*/ 227 w 255"/>
                <a:gd name="T23" fmla="*/ 340 h 396"/>
                <a:gd name="T24" fmla="*/ 142 w 255"/>
                <a:gd name="T25" fmla="*/ 368 h 396"/>
                <a:gd name="T26" fmla="*/ 114 w 255"/>
                <a:gd name="T27" fmla="*/ 396 h 396"/>
                <a:gd name="T28" fmla="*/ 114 w 255"/>
                <a:gd name="T29" fmla="*/ 368 h 396"/>
                <a:gd name="T30" fmla="*/ 114 w 255"/>
                <a:gd name="T31" fmla="*/ 311 h 396"/>
                <a:gd name="T32" fmla="*/ 85 w 255"/>
                <a:gd name="T33" fmla="*/ 311 h 396"/>
                <a:gd name="T34" fmla="*/ 57 w 255"/>
                <a:gd name="T35" fmla="*/ 340 h 396"/>
                <a:gd name="T36" fmla="*/ 29 w 255"/>
                <a:gd name="T37" fmla="*/ 340 h 396"/>
                <a:gd name="T38" fmla="*/ 0 w 255"/>
                <a:gd name="T39" fmla="*/ 283 h 396"/>
                <a:gd name="T40" fmla="*/ 29 w 255"/>
                <a:gd name="T41" fmla="*/ 255 h 396"/>
                <a:gd name="T42" fmla="*/ 29 w 255"/>
                <a:gd name="T43" fmla="*/ 226 h 396"/>
                <a:gd name="T44" fmla="*/ 0 w 255"/>
                <a:gd name="T45" fmla="*/ 198 h 396"/>
                <a:gd name="T46" fmla="*/ 57 w 255"/>
                <a:gd name="T47" fmla="*/ 85 h 396"/>
                <a:gd name="T48" fmla="*/ 57 w 255"/>
                <a:gd name="T49" fmla="*/ 56 h 396"/>
                <a:gd name="T50" fmla="*/ 29 w 255"/>
                <a:gd name="T51" fmla="*/ 28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5" h="396">
                  <a:moveTo>
                    <a:pt x="29" y="28"/>
                  </a:moveTo>
                  <a:lnTo>
                    <a:pt x="57" y="0"/>
                  </a:lnTo>
                  <a:lnTo>
                    <a:pt x="85" y="113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142" y="85"/>
                  </a:lnTo>
                  <a:lnTo>
                    <a:pt x="199" y="113"/>
                  </a:lnTo>
                  <a:lnTo>
                    <a:pt x="142" y="198"/>
                  </a:lnTo>
                  <a:lnTo>
                    <a:pt x="142" y="226"/>
                  </a:lnTo>
                  <a:lnTo>
                    <a:pt x="255" y="311"/>
                  </a:lnTo>
                  <a:lnTo>
                    <a:pt x="199" y="311"/>
                  </a:lnTo>
                  <a:lnTo>
                    <a:pt x="227" y="340"/>
                  </a:lnTo>
                  <a:lnTo>
                    <a:pt x="142" y="368"/>
                  </a:lnTo>
                  <a:lnTo>
                    <a:pt x="114" y="396"/>
                  </a:lnTo>
                  <a:lnTo>
                    <a:pt x="114" y="368"/>
                  </a:lnTo>
                  <a:lnTo>
                    <a:pt x="114" y="311"/>
                  </a:lnTo>
                  <a:lnTo>
                    <a:pt x="85" y="311"/>
                  </a:lnTo>
                  <a:lnTo>
                    <a:pt x="57" y="340"/>
                  </a:lnTo>
                  <a:lnTo>
                    <a:pt x="29" y="340"/>
                  </a:lnTo>
                  <a:lnTo>
                    <a:pt x="0" y="283"/>
                  </a:lnTo>
                  <a:lnTo>
                    <a:pt x="29" y="255"/>
                  </a:lnTo>
                  <a:lnTo>
                    <a:pt x="29" y="226"/>
                  </a:lnTo>
                  <a:lnTo>
                    <a:pt x="0" y="198"/>
                  </a:lnTo>
                  <a:lnTo>
                    <a:pt x="57" y="85"/>
                  </a:lnTo>
                  <a:lnTo>
                    <a:pt x="57" y="56"/>
                  </a:lnTo>
                  <a:lnTo>
                    <a:pt x="29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8" name="Freeform 60">
              <a:extLst>
                <a:ext uri="{FF2B5EF4-FFF2-40B4-BE49-F238E27FC236}">
                  <a16:creationId xmlns:a16="http://schemas.microsoft.com/office/drawing/2014/main" id="{28D6E128-66F8-4F73-B5C3-F0B2FD287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287"/>
              <a:ext cx="170" cy="227"/>
            </a:xfrm>
            <a:custGeom>
              <a:avLst/>
              <a:gdLst>
                <a:gd name="T0" fmla="*/ 142 w 170"/>
                <a:gd name="T1" fmla="*/ 0 h 227"/>
                <a:gd name="T2" fmla="*/ 170 w 170"/>
                <a:gd name="T3" fmla="*/ 28 h 227"/>
                <a:gd name="T4" fmla="*/ 170 w 170"/>
                <a:gd name="T5" fmla="*/ 57 h 227"/>
                <a:gd name="T6" fmla="*/ 113 w 170"/>
                <a:gd name="T7" fmla="*/ 170 h 227"/>
                <a:gd name="T8" fmla="*/ 142 w 170"/>
                <a:gd name="T9" fmla="*/ 198 h 227"/>
                <a:gd name="T10" fmla="*/ 142 w 170"/>
                <a:gd name="T11" fmla="*/ 227 h 227"/>
                <a:gd name="T12" fmla="*/ 113 w 170"/>
                <a:gd name="T13" fmla="*/ 198 h 227"/>
                <a:gd name="T14" fmla="*/ 85 w 170"/>
                <a:gd name="T15" fmla="*/ 227 h 227"/>
                <a:gd name="T16" fmla="*/ 28 w 170"/>
                <a:gd name="T17" fmla="*/ 227 h 227"/>
                <a:gd name="T18" fmla="*/ 0 w 170"/>
                <a:gd name="T19" fmla="*/ 142 h 227"/>
                <a:gd name="T20" fmla="*/ 57 w 170"/>
                <a:gd name="T21" fmla="*/ 170 h 227"/>
                <a:gd name="T22" fmla="*/ 57 w 170"/>
                <a:gd name="T23" fmla="*/ 142 h 227"/>
                <a:gd name="T24" fmla="*/ 113 w 170"/>
                <a:gd name="T25" fmla="*/ 142 h 227"/>
                <a:gd name="T26" fmla="*/ 113 w 170"/>
                <a:gd name="T27" fmla="*/ 85 h 227"/>
                <a:gd name="T28" fmla="*/ 142 w 170"/>
                <a:gd name="T29" fmla="*/ 28 h 227"/>
                <a:gd name="T30" fmla="*/ 142 w 170"/>
                <a:gd name="T3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227">
                  <a:moveTo>
                    <a:pt x="142" y="0"/>
                  </a:moveTo>
                  <a:lnTo>
                    <a:pt x="170" y="28"/>
                  </a:lnTo>
                  <a:lnTo>
                    <a:pt x="170" y="57"/>
                  </a:lnTo>
                  <a:lnTo>
                    <a:pt x="113" y="170"/>
                  </a:lnTo>
                  <a:lnTo>
                    <a:pt x="142" y="198"/>
                  </a:lnTo>
                  <a:lnTo>
                    <a:pt x="142" y="227"/>
                  </a:lnTo>
                  <a:lnTo>
                    <a:pt x="113" y="198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42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113" y="142"/>
                  </a:lnTo>
                  <a:lnTo>
                    <a:pt x="113" y="85"/>
                  </a:lnTo>
                  <a:lnTo>
                    <a:pt x="142" y="28"/>
                  </a:lnTo>
                  <a:lnTo>
                    <a:pt x="14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9" name="Freeform 61">
              <a:extLst>
                <a:ext uri="{FF2B5EF4-FFF2-40B4-BE49-F238E27FC236}">
                  <a16:creationId xmlns:a16="http://schemas.microsoft.com/office/drawing/2014/main" id="{73AC123C-AFBD-40EA-B07D-DB8060FBB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174"/>
              <a:ext cx="199" cy="283"/>
            </a:xfrm>
            <a:custGeom>
              <a:avLst/>
              <a:gdLst>
                <a:gd name="T0" fmla="*/ 85 w 199"/>
                <a:gd name="T1" fmla="*/ 85 h 283"/>
                <a:gd name="T2" fmla="*/ 114 w 199"/>
                <a:gd name="T3" fmla="*/ 113 h 283"/>
                <a:gd name="T4" fmla="*/ 170 w 199"/>
                <a:gd name="T5" fmla="*/ 85 h 283"/>
                <a:gd name="T6" fmla="*/ 199 w 199"/>
                <a:gd name="T7" fmla="*/ 113 h 283"/>
                <a:gd name="T8" fmla="*/ 199 w 199"/>
                <a:gd name="T9" fmla="*/ 141 h 283"/>
                <a:gd name="T10" fmla="*/ 170 w 199"/>
                <a:gd name="T11" fmla="*/ 198 h 283"/>
                <a:gd name="T12" fmla="*/ 170 w 199"/>
                <a:gd name="T13" fmla="*/ 255 h 283"/>
                <a:gd name="T14" fmla="*/ 114 w 199"/>
                <a:gd name="T15" fmla="*/ 255 h 283"/>
                <a:gd name="T16" fmla="*/ 114 w 199"/>
                <a:gd name="T17" fmla="*/ 283 h 283"/>
                <a:gd name="T18" fmla="*/ 57 w 199"/>
                <a:gd name="T19" fmla="*/ 255 h 283"/>
                <a:gd name="T20" fmla="*/ 0 w 199"/>
                <a:gd name="T21" fmla="*/ 170 h 283"/>
                <a:gd name="T22" fmla="*/ 0 w 199"/>
                <a:gd name="T23" fmla="*/ 85 h 283"/>
                <a:gd name="T24" fmla="*/ 29 w 199"/>
                <a:gd name="T25" fmla="*/ 28 h 283"/>
                <a:gd name="T26" fmla="*/ 0 w 199"/>
                <a:gd name="T27" fmla="*/ 0 h 283"/>
                <a:gd name="T28" fmla="*/ 57 w 199"/>
                <a:gd name="T29" fmla="*/ 28 h 283"/>
                <a:gd name="T30" fmla="*/ 85 w 199"/>
                <a:gd name="T31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9" h="283">
                  <a:moveTo>
                    <a:pt x="85" y="85"/>
                  </a:moveTo>
                  <a:lnTo>
                    <a:pt x="114" y="113"/>
                  </a:lnTo>
                  <a:lnTo>
                    <a:pt x="170" y="85"/>
                  </a:lnTo>
                  <a:lnTo>
                    <a:pt x="199" y="113"/>
                  </a:lnTo>
                  <a:lnTo>
                    <a:pt x="199" y="141"/>
                  </a:lnTo>
                  <a:lnTo>
                    <a:pt x="170" y="198"/>
                  </a:lnTo>
                  <a:lnTo>
                    <a:pt x="170" y="255"/>
                  </a:lnTo>
                  <a:lnTo>
                    <a:pt x="114" y="255"/>
                  </a:lnTo>
                  <a:lnTo>
                    <a:pt x="114" y="283"/>
                  </a:lnTo>
                  <a:lnTo>
                    <a:pt x="57" y="255"/>
                  </a:lnTo>
                  <a:lnTo>
                    <a:pt x="0" y="170"/>
                  </a:lnTo>
                  <a:lnTo>
                    <a:pt x="0" y="85"/>
                  </a:lnTo>
                  <a:lnTo>
                    <a:pt x="29" y="28"/>
                  </a:lnTo>
                  <a:lnTo>
                    <a:pt x="0" y="0"/>
                  </a:lnTo>
                  <a:lnTo>
                    <a:pt x="57" y="28"/>
                  </a:lnTo>
                  <a:lnTo>
                    <a:pt x="85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70" name="Freeform 62">
              <a:extLst>
                <a:ext uri="{FF2B5EF4-FFF2-40B4-BE49-F238E27FC236}">
                  <a16:creationId xmlns:a16="http://schemas.microsoft.com/office/drawing/2014/main" id="{11275957-91BB-420F-B56A-41AB3DAAC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570"/>
              <a:ext cx="142" cy="142"/>
            </a:xfrm>
            <a:custGeom>
              <a:avLst/>
              <a:gdLst>
                <a:gd name="T0" fmla="*/ 29 w 142"/>
                <a:gd name="T1" fmla="*/ 29 h 142"/>
                <a:gd name="T2" fmla="*/ 57 w 142"/>
                <a:gd name="T3" fmla="*/ 29 h 142"/>
                <a:gd name="T4" fmla="*/ 85 w 142"/>
                <a:gd name="T5" fmla="*/ 0 h 142"/>
                <a:gd name="T6" fmla="*/ 114 w 142"/>
                <a:gd name="T7" fmla="*/ 0 h 142"/>
                <a:gd name="T8" fmla="*/ 114 w 142"/>
                <a:gd name="T9" fmla="*/ 85 h 142"/>
                <a:gd name="T10" fmla="*/ 142 w 142"/>
                <a:gd name="T11" fmla="*/ 114 h 142"/>
                <a:gd name="T12" fmla="*/ 85 w 142"/>
                <a:gd name="T13" fmla="*/ 142 h 142"/>
                <a:gd name="T14" fmla="*/ 29 w 142"/>
                <a:gd name="T15" fmla="*/ 114 h 142"/>
                <a:gd name="T16" fmla="*/ 0 w 142"/>
                <a:gd name="T17" fmla="*/ 85 h 142"/>
                <a:gd name="T18" fmla="*/ 0 w 142"/>
                <a:gd name="T19" fmla="*/ 57 h 142"/>
                <a:gd name="T20" fmla="*/ 29 w 142"/>
                <a:gd name="T21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42">
                  <a:moveTo>
                    <a:pt x="29" y="29"/>
                  </a:moveTo>
                  <a:lnTo>
                    <a:pt x="57" y="29"/>
                  </a:lnTo>
                  <a:lnTo>
                    <a:pt x="85" y="0"/>
                  </a:lnTo>
                  <a:lnTo>
                    <a:pt x="114" y="0"/>
                  </a:lnTo>
                  <a:lnTo>
                    <a:pt x="114" y="85"/>
                  </a:lnTo>
                  <a:lnTo>
                    <a:pt x="142" y="114"/>
                  </a:lnTo>
                  <a:lnTo>
                    <a:pt x="85" y="142"/>
                  </a:lnTo>
                  <a:lnTo>
                    <a:pt x="29" y="114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29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71" name="Freeform 63">
              <a:extLst>
                <a:ext uri="{FF2B5EF4-FFF2-40B4-BE49-F238E27FC236}">
                  <a16:creationId xmlns:a16="http://schemas.microsoft.com/office/drawing/2014/main" id="{A02F6789-211B-4A0C-96F9-54E94B3AE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485"/>
              <a:ext cx="142" cy="199"/>
            </a:xfrm>
            <a:custGeom>
              <a:avLst/>
              <a:gdLst>
                <a:gd name="T0" fmla="*/ 113 w 142"/>
                <a:gd name="T1" fmla="*/ 170 h 199"/>
                <a:gd name="T2" fmla="*/ 113 w 142"/>
                <a:gd name="T3" fmla="*/ 142 h 199"/>
                <a:gd name="T4" fmla="*/ 142 w 142"/>
                <a:gd name="T5" fmla="*/ 114 h 199"/>
                <a:gd name="T6" fmla="*/ 113 w 142"/>
                <a:gd name="T7" fmla="*/ 57 h 199"/>
                <a:gd name="T8" fmla="*/ 142 w 142"/>
                <a:gd name="T9" fmla="*/ 29 h 199"/>
                <a:gd name="T10" fmla="*/ 113 w 142"/>
                <a:gd name="T11" fmla="*/ 0 h 199"/>
                <a:gd name="T12" fmla="*/ 85 w 142"/>
                <a:gd name="T13" fmla="*/ 29 h 199"/>
                <a:gd name="T14" fmla="*/ 28 w 142"/>
                <a:gd name="T15" fmla="*/ 29 h 199"/>
                <a:gd name="T16" fmla="*/ 0 w 142"/>
                <a:gd name="T17" fmla="*/ 85 h 199"/>
                <a:gd name="T18" fmla="*/ 57 w 142"/>
                <a:gd name="T19" fmla="*/ 114 h 199"/>
                <a:gd name="T20" fmla="*/ 57 w 142"/>
                <a:gd name="T21" fmla="*/ 170 h 199"/>
                <a:gd name="T22" fmla="*/ 85 w 142"/>
                <a:gd name="T23" fmla="*/ 199 h 199"/>
                <a:gd name="T24" fmla="*/ 113 w 142"/>
                <a:gd name="T25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99">
                  <a:moveTo>
                    <a:pt x="113" y="170"/>
                  </a:moveTo>
                  <a:lnTo>
                    <a:pt x="113" y="142"/>
                  </a:lnTo>
                  <a:lnTo>
                    <a:pt x="142" y="114"/>
                  </a:lnTo>
                  <a:lnTo>
                    <a:pt x="113" y="57"/>
                  </a:lnTo>
                  <a:lnTo>
                    <a:pt x="142" y="29"/>
                  </a:lnTo>
                  <a:lnTo>
                    <a:pt x="113" y="0"/>
                  </a:lnTo>
                  <a:lnTo>
                    <a:pt x="85" y="29"/>
                  </a:lnTo>
                  <a:lnTo>
                    <a:pt x="28" y="29"/>
                  </a:lnTo>
                  <a:lnTo>
                    <a:pt x="0" y="85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85" y="199"/>
                  </a:lnTo>
                  <a:lnTo>
                    <a:pt x="113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72" name="Freeform 64">
              <a:extLst>
                <a:ext uri="{FF2B5EF4-FFF2-40B4-BE49-F238E27FC236}">
                  <a16:creationId xmlns:a16="http://schemas.microsoft.com/office/drawing/2014/main" id="{6BC70220-4A0E-4EBC-A07B-35AAF13E6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2684"/>
              <a:ext cx="170" cy="198"/>
            </a:xfrm>
            <a:custGeom>
              <a:avLst/>
              <a:gdLst>
                <a:gd name="T0" fmla="*/ 170 w 170"/>
                <a:gd name="T1" fmla="*/ 0 h 198"/>
                <a:gd name="T2" fmla="*/ 113 w 170"/>
                <a:gd name="T3" fmla="*/ 28 h 198"/>
                <a:gd name="T4" fmla="*/ 57 w 170"/>
                <a:gd name="T5" fmla="*/ 0 h 198"/>
                <a:gd name="T6" fmla="*/ 57 w 170"/>
                <a:gd name="T7" fmla="*/ 57 h 198"/>
                <a:gd name="T8" fmla="*/ 0 w 170"/>
                <a:gd name="T9" fmla="*/ 113 h 198"/>
                <a:gd name="T10" fmla="*/ 28 w 170"/>
                <a:gd name="T11" fmla="*/ 170 h 198"/>
                <a:gd name="T12" fmla="*/ 85 w 170"/>
                <a:gd name="T13" fmla="*/ 198 h 198"/>
                <a:gd name="T14" fmla="*/ 85 w 170"/>
                <a:gd name="T15" fmla="*/ 113 h 198"/>
                <a:gd name="T16" fmla="*/ 170 w 170"/>
                <a:gd name="T17" fmla="*/ 28 h 198"/>
                <a:gd name="T18" fmla="*/ 170 w 170"/>
                <a:gd name="T1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98">
                  <a:moveTo>
                    <a:pt x="170" y="0"/>
                  </a:moveTo>
                  <a:lnTo>
                    <a:pt x="113" y="28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170" y="28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73" name="Freeform 65">
              <a:extLst>
                <a:ext uri="{FF2B5EF4-FFF2-40B4-BE49-F238E27FC236}">
                  <a16:creationId xmlns:a16="http://schemas.microsoft.com/office/drawing/2014/main" id="{AF665649-B95F-43C9-AFB6-678DF29FB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797"/>
              <a:ext cx="170" cy="142"/>
            </a:xfrm>
            <a:custGeom>
              <a:avLst/>
              <a:gdLst>
                <a:gd name="T0" fmla="*/ 85 w 170"/>
                <a:gd name="T1" fmla="*/ 0 h 142"/>
                <a:gd name="T2" fmla="*/ 28 w 170"/>
                <a:gd name="T3" fmla="*/ 29 h 142"/>
                <a:gd name="T4" fmla="*/ 0 w 170"/>
                <a:gd name="T5" fmla="*/ 57 h 142"/>
                <a:gd name="T6" fmla="*/ 0 w 170"/>
                <a:gd name="T7" fmla="*/ 114 h 142"/>
                <a:gd name="T8" fmla="*/ 28 w 170"/>
                <a:gd name="T9" fmla="*/ 142 h 142"/>
                <a:gd name="T10" fmla="*/ 113 w 170"/>
                <a:gd name="T11" fmla="*/ 142 h 142"/>
                <a:gd name="T12" fmla="*/ 170 w 170"/>
                <a:gd name="T13" fmla="*/ 85 h 142"/>
                <a:gd name="T14" fmla="*/ 113 w 170"/>
                <a:gd name="T15" fmla="*/ 57 h 142"/>
                <a:gd name="T16" fmla="*/ 85 w 170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42">
                  <a:moveTo>
                    <a:pt x="85" y="0"/>
                  </a:moveTo>
                  <a:lnTo>
                    <a:pt x="28" y="29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113" y="142"/>
                  </a:lnTo>
                  <a:lnTo>
                    <a:pt x="170" y="85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74" name="Freeform 66">
              <a:extLst>
                <a:ext uri="{FF2B5EF4-FFF2-40B4-BE49-F238E27FC236}">
                  <a16:creationId xmlns:a16="http://schemas.microsoft.com/office/drawing/2014/main" id="{2436DC13-BD2E-4485-9E19-95EC28AC2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2939"/>
              <a:ext cx="114" cy="85"/>
            </a:xfrm>
            <a:custGeom>
              <a:avLst/>
              <a:gdLst>
                <a:gd name="T0" fmla="*/ 85 w 114"/>
                <a:gd name="T1" fmla="*/ 0 h 85"/>
                <a:gd name="T2" fmla="*/ 0 w 114"/>
                <a:gd name="T3" fmla="*/ 0 h 85"/>
                <a:gd name="T4" fmla="*/ 29 w 114"/>
                <a:gd name="T5" fmla="*/ 57 h 85"/>
                <a:gd name="T6" fmla="*/ 85 w 114"/>
                <a:gd name="T7" fmla="*/ 85 h 85"/>
                <a:gd name="T8" fmla="*/ 114 w 114"/>
                <a:gd name="T9" fmla="*/ 85 h 85"/>
                <a:gd name="T10" fmla="*/ 57 w 114"/>
                <a:gd name="T11" fmla="*/ 28 h 85"/>
                <a:gd name="T12" fmla="*/ 85 w 114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85">
                  <a:moveTo>
                    <a:pt x="85" y="0"/>
                  </a:moveTo>
                  <a:lnTo>
                    <a:pt x="0" y="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114" y="85"/>
                  </a:lnTo>
                  <a:lnTo>
                    <a:pt x="57" y="28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75" name="Freeform 67">
              <a:extLst>
                <a:ext uri="{FF2B5EF4-FFF2-40B4-BE49-F238E27FC236}">
                  <a16:creationId xmlns:a16="http://schemas.microsoft.com/office/drawing/2014/main" id="{D8CDBD47-0071-470B-BA84-281E5773F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996"/>
              <a:ext cx="283" cy="198"/>
            </a:xfrm>
            <a:custGeom>
              <a:avLst/>
              <a:gdLst>
                <a:gd name="T0" fmla="*/ 142 w 283"/>
                <a:gd name="T1" fmla="*/ 28 h 198"/>
                <a:gd name="T2" fmla="*/ 113 w 283"/>
                <a:gd name="T3" fmla="*/ 28 h 198"/>
                <a:gd name="T4" fmla="*/ 57 w 283"/>
                <a:gd name="T5" fmla="*/ 0 h 198"/>
                <a:gd name="T6" fmla="*/ 0 w 283"/>
                <a:gd name="T7" fmla="*/ 28 h 198"/>
                <a:gd name="T8" fmla="*/ 0 w 283"/>
                <a:gd name="T9" fmla="*/ 85 h 198"/>
                <a:gd name="T10" fmla="*/ 0 w 283"/>
                <a:gd name="T11" fmla="*/ 141 h 198"/>
                <a:gd name="T12" fmla="*/ 28 w 283"/>
                <a:gd name="T13" fmla="*/ 141 h 198"/>
                <a:gd name="T14" fmla="*/ 85 w 283"/>
                <a:gd name="T15" fmla="*/ 198 h 198"/>
                <a:gd name="T16" fmla="*/ 113 w 283"/>
                <a:gd name="T17" fmla="*/ 198 h 198"/>
                <a:gd name="T18" fmla="*/ 170 w 283"/>
                <a:gd name="T19" fmla="*/ 198 h 198"/>
                <a:gd name="T20" fmla="*/ 255 w 283"/>
                <a:gd name="T21" fmla="*/ 113 h 198"/>
                <a:gd name="T22" fmla="*/ 283 w 283"/>
                <a:gd name="T23" fmla="*/ 113 h 198"/>
                <a:gd name="T24" fmla="*/ 283 w 283"/>
                <a:gd name="T25" fmla="*/ 56 h 198"/>
                <a:gd name="T26" fmla="*/ 255 w 283"/>
                <a:gd name="T27" fmla="*/ 56 h 198"/>
                <a:gd name="T28" fmla="*/ 283 w 283"/>
                <a:gd name="T29" fmla="*/ 28 h 198"/>
                <a:gd name="T30" fmla="*/ 255 w 283"/>
                <a:gd name="T31" fmla="*/ 0 h 198"/>
                <a:gd name="T32" fmla="*/ 170 w 283"/>
                <a:gd name="T33" fmla="*/ 28 h 198"/>
                <a:gd name="T34" fmla="*/ 170 w 283"/>
                <a:gd name="T35" fmla="*/ 85 h 198"/>
                <a:gd name="T36" fmla="*/ 142 w 283"/>
                <a:gd name="T37" fmla="*/ 56 h 198"/>
                <a:gd name="T38" fmla="*/ 142 w 283"/>
                <a:gd name="T39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198">
                  <a:moveTo>
                    <a:pt x="142" y="28"/>
                  </a:moveTo>
                  <a:lnTo>
                    <a:pt x="113" y="28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0" y="141"/>
                  </a:lnTo>
                  <a:lnTo>
                    <a:pt x="28" y="141"/>
                  </a:lnTo>
                  <a:lnTo>
                    <a:pt x="85" y="198"/>
                  </a:lnTo>
                  <a:lnTo>
                    <a:pt x="113" y="198"/>
                  </a:lnTo>
                  <a:lnTo>
                    <a:pt x="170" y="198"/>
                  </a:lnTo>
                  <a:lnTo>
                    <a:pt x="255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255" y="56"/>
                  </a:lnTo>
                  <a:lnTo>
                    <a:pt x="283" y="28"/>
                  </a:lnTo>
                  <a:lnTo>
                    <a:pt x="255" y="0"/>
                  </a:lnTo>
                  <a:lnTo>
                    <a:pt x="170" y="28"/>
                  </a:lnTo>
                  <a:lnTo>
                    <a:pt x="170" y="85"/>
                  </a:lnTo>
                  <a:lnTo>
                    <a:pt x="142" y="56"/>
                  </a:lnTo>
                  <a:lnTo>
                    <a:pt x="142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76" name="Freeform 68">
              <a:extLst>
                <a:ext uri="{FF2B5EF4-FFF2-40B4-BE49-F238E27FC236}">
                  <a16:creationId xmlns:a16="http://schemas.microsoft.com/office/drawing/2014/main" id="{5226B0C1-C046-4AB8-9D2A-A41D3E36E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" y="3024"/>
              <a:ext cx="199" cy="283"/>
            </a:xfrm>
            <a:custGeom>
              <a:avLst/>
              <a:gdLst>
                <a:gd name="T0" fmla="*/ 114 w 199"/>
                <a:gd name="T1" fmla="*/ 113 h 283"/>
                <a:gd name="T2" fmla="*/ 114 w 199"/>
                <a:gd name="T3" fmla="*/ 57 h 283"/>
                <a:gd name="T4" fmla="*/ 86 w 199"/>
                <a:gd name="T5" fmla="*/ 57 h 283"/>
                <a:gd name="T6" fmla="*/ 86 w 199"/>
                <a:gd name="T7" fmla="*/ 28 h 283"/>
                <a:gd name="T8" fmla="*/ 57 w 199"/>
                <a:gd name="T9" fmla="*/ 0 h 283"/>
                <a:gd name="T10" fmla="*/ 29 w 199"/>
                <a:gd name="T11" fmla="*/ 57 h 283"/>
                <a:gd name="T12" fmla="*/ 57 w 199"/>
                <a:gd name="T13" fmla="*/ 57 h 283"/>
                <a:gd name="T14" fmla="*/ 0 w 199"/>
                <a:gd name="T15" fmla="*/ 113 h 283"/>
                <a:gd name="T16" fmla="*/ 29 w 199"/>
                <a:gd name="T17" fmla="*/ 142 h 283"/>
                <a:gd name="T18" fmla="*/ 29 w 199"/>
                <a:gd name="T19" fmla="*/ 113 h 283"/>
                <a:gd name="T20" fmla="*/ 57 w 199"/>
                <a:gd name="T21" fmla="*/ 142 h 283"/>
                <a:gd name="T22" fmla="*/ 29 w 199"/>
                <a:gd name="T23" fmla="*/ 170 h 283"/>
                <a:gd name="T24" fmla="*/ 29 w 199"/>
                <a:gd name="T25" fmla="*/ 198 h 283"/>
                <a:gd name="T26" fmla="*/ 57 w 199"/>
                <a:gd name="T27" fmla="*/ 198 h 283"/>
                <a:gd name="T28" fmla="*/ 57 w 199"/>
                <a:gd name="T29" fmla="*/ 227 h 283"/>
                <a:gd name="T30" fmla="*/ 114 w 199"/>
                <a:gd name="T31" fmla="*/ 283 h 283"/>
                <a:gd name="T32" fmla="*/ 142 w 199"/>
                <a:gd name="T33" fmla="*/ 255 h 283"/>
                <a:gd name="T34" fmla="*/ 142 w 199"/>
                <a:gd name="T35" fmla="*/ 227 h 283"/>
                <a:gd name="T36" fmla="*/ 199 w 199"/>
                <a:gd name="T37" fmla="*/ 198 h 283"/>
                <a:gd name="T38" fmla="*/ 199 w 199"/>
                <a:gd name="T39" fmla="*/ 170 h 283"/>
                <a:gd name="T40" fmla="*/ 142 w 199"/>
                <a:gd name="T41" fmla="*/ 113 h 283"/>
                <a:gd name="T42" fmla="*/ 114 w 199"/>
                <a:gd name="T43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9" h="283">
                  <a:moveTo>
                    <a:pt x="114" y="113"/>
                  </a:moveTo>
                  <a:lnTo>
                    <a:pt x="114" y="57"/>
                  </a:lnTo>
                  <a:lnTo>
                    <a:pt x="86" y="57"/>
                  </a:lnTo>
                  <a:lnTo>
                    <a:pt x="86" y="28"/>
                  </a:lnTo>
                  <a:lnTo>
                    <a:pt x="57" y="0"/>
                  </a:lnTo>
                  <a:lnTo>
                    <a:pt x="29" y="57"/>
                  </a:lnTo>
                  <a:lnTo>
                    <a:pt x="57" y="57"/>
                  </a:lnTo>
                  <a:lnTo>
                    <a:pt x="0" y="113"/>
                  </a:lnTo>
                  <a:lnTo>
                    <a:pt x="29" y="142"/>
                  </a:lnTo>
                  <a:lnTo>
                    <a:pt x="29" y="113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29" y="198"/>
                  </a:lnTo>
                  <a:lnTo>
                    <a:pt x="57" y="198"/>
                  </a:lnTo>
                  <a:lnTo>
                    <a:pt x="57" y="227"/>
                  </a:lnTo>
                  <a:lnTo>
                    <a:pt x="114" y="283"/>
                  </a:lnTo>
                  <a:lnTo>
                    <a:pt x="142" y="255"/>
                  </a:lnTo>
                  <a:lnTo>
                    <a:pt x="142" y="227"/>
                  </a:lnTo>
                  <a:lnTo>
                    <a:pt x="199" y="198"/>
                  </a:lnTo>
                  <a:lnTo>
                    <a:pt x="199" y="170"/>
                  </a:lnTo>
                  <a:lnTo>
                    <a:pt x="142" y="113"/>
                  </a:lnTo>
                  <a:lnTo>
                    <a:pt x="11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77" name="Freeform 69">
              <a:extLst>
                <a:ext uri="{FF2B5EF4-FFF2-40B4-BE49-F238E27FC236}">
                  <a16:creationId xmlns:a16="http://schemas.microsoft.com/office/drawing/2014/main" id="{604EFF2E-6143-4F8A-BDFA-66418FC3B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3081"/>
              <a:ext cx="255" cy="312"/>
            </a:xfrm>
            <a:custGeom>
              <a:avLst/>
              <a:gdLst>
                <a:gd name="T0" fmla="*/ 198 w 255"/>
                <a:gd name="T1" fmla="*/ 0 h 312"/>
                <a:gd name="T2" fmla="*/ 170 w 255"/>
                <a:gd name="T3" fmla="*/ 0 h 312"/>
                <a:gd name="T4" fmla="*/ 113 w 255"/>
                <a:gd name="T5" fmla="*/ 28 h 312"/>
                <a:gd name="T6" fmla="*/ 85 w 255"/>
                <a:gd name="T7" fmla="*/ 0 h 312"/>
                <a:gd name="T8" fmla="*/ 85 w 255"/>
                <a:gd name="T9" fmla="*/ 28 h 312"/>
                <a:gd name="T10" fmla="*/ 28 w 255"/>
                <a:gd name="T11" fmla="*/ 56 h 312"/>
                <a:gd name="T12" fmla="*/ 0 w 255"/>
                <a:gd name="T13" fmla="*/ 85 h 312"/>
                <a:gd name="T14" fmla="*/ 28 w 255"/>
                <a:gd name="T15" fmla="*/ 141 h 312"/>
                <a:gd name="T16" fmla="*/ 28 w 255"/>
                <a:gd name="T17" fmla="*/ 113 h 312"/>
                <a:gd name="T18" fmla="*/ 56 w 255"/>
                <a:gd name="T19" fmla="*/ 113 h 312"/>
                <a:gd name="T20" fmla="*/ 56 w 255"/>
                <a:gd name="T21" fmla="*/ 170 h 312"/>
                <a:gd name="T22" fmla="*/ 28 w 255"/>
                <a:gd name="T23" fmla="*/ 198 h 312"/>
                <a:gd name="T24" fmla="*/ 28 w 255"/>
                <a:gd name="T25" fmla="*/ 283 h 312"/>
                <a:gd name="T26" fmla="*/ 85 w 255"/>
                <a:gd name="T27" fmla="*/ 283 h 312"/>
                <a:gd name="T28" fmla="*/ 85 w 255"/>
                <a:gd name="T29" fmla="*/ 312 h 312"/>
                <a:gd name="T30" fmla="*/ 113 w 255"/>
                <a:gd name="T31" fmla="*/ 283 h 312"/>
                <a:gd name="T32" fmla="*/ 198 w 255"/>
                <a:gd name="T33" fmla="*/ 255 h 312"/>
                <a:gd name="T34" fmla="*/ 255 w 255"/>
                <a:gd name="T35" fmla="*/ 226 h 312"/>
                <a:gd name="T36" fmla="*/ 198 w 255"/>
                <a:gd name="T37" fmla="*/ 170 h 312"/>
                <a:gd name="T38" fmla="*/ 198 w 255"/>
                <a:gd name="T39" fmla="*/ 141 h 312"/>
                <a:gd name="T40" fmla="*/ 170 w 255"/>
                <a:gd name="T41" fmla="*/ 141 h 312"/>
                <a:gd name="T42" fmla="*/ 170 w 255"/>
                <a:gd name="T43" fmla="*/ 113 h 312"/>
                <a:gd name="T44" fmla="*/ 198 w 255"/>
                <a:gd name="T45" fmla="*/ 85 h 312"/>
                <a:gd name="T46" fmla="*/ 170 w 255"/>
                <a:gd name="T47" fmla="*/ 56 h 312"/>
                <a:gd name="T48" fmla="*/ 170 w 255"/>
                <a:gd name="T49" fmla="*/ 85 h 312"/>
                <a:gd name="T50" fmla="*/ 141 w 255"/>
                <a:gd name="T51" fmla="*/ 56 h 312"/>
                <a:gd name="T52" fmla="*/ 198 w 255"/>
                <a:gd name="T5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5" h="312">
                  <a:moveTo>
                    <a:pt x="198" y="0"/>
                  </a:moveTo>
                  <a:lnTo>
                    <a:pt x="170" y="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28" y="56"/>
                  </a:lnTo>
                  <a:lnTo>
                    <a:pt x="0" y="85"/>
                  </a:lnTo>
                  <a:lnTo>
                    <a:pt x="28" y="141"/>
                  </a:lnTo>
                  <a:lnTo>
                    <a:pt x="28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28" y="198"/>
                  </a:lnTo>
                  <a:lnTo>
                    <a:pt x="28" y="283"/>
                  </a:lnTo>
                  <a:lnTo>
                    <a:pt x="85" y="283"/>
                  </a:lnTo>
                  <a:lnTo>
                    <a:pt x="85" y="312"/>
                  </a:lnTo>
                  <a:lnTo>
                    <a:pt x="113" y="283"/>
                  </a:lnTo>
                  <a:lnTo>
                    <a:pt x="198" y="255"/>
                  </a:lnTo>
                  <a:lnTo>
                    <a:pt x="255" y="226"/>
                  </a:lnTo>
                  <a:lnTo>
                    <a:pt x="198" y="170"/>
                  </a:lnTo>
                  <a:lnTo>
                    <a:pt x="198" y="141"/>
                  </a:lnTo>
                  <a:lnTo>
                    <a:pt x="170" y="141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170" y="56"/>
                  </a:lnTo>
                  <a:lnTo>
                    <a:pt x="170" y="85"/>
                  </a:lnTo>
                  <a:lnTo>
                    <a:pt x="141" y="56"/>
                  </a:lnTo>
                  <a:lnTo>
                    <a:pt x="19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78" name="Freeform 70">
              <a:extLst>
                <a:ext uri="{FF2B5EF4-FFF2-40B4-BE49-F238E27FC236}">
                  <a16:creationId xmlns:a16="http://schemas.microsoft.com/office/drawing/2014/main" id="{4BD09986-C79B-46C4-8338-F5CC948C77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911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85 w 114"/>
                <a:gd name="T3" fmla="*/ 28 h 170"/>
                <a:gd name="T4" fmla="*/ 114 w 114"/>
                <a:gd name="T5" fmla="*/ 85 h 170"/>
                <a:gd name="T6" fmla="*/ 57 w 114"/>
                <a:gd name="T7" fmla="*/ 113 h 170"/>
                <a:gd name="T8" fmla="*/ 57 w 114"/>
                <a:gd name="T9" fmla="*/ 170 h 170"/>
                <a:gd name="T10" fmla="*/ 29 w 114"/>
                <a:gd name="T11" fmla="*/ 170 h 170"/>
                <a:gd name="T12" fmla="*/ 29 w 114"/>
                <a:gd name="T13" fmla="*/ 141 h 170"/>
                <a:gd name="T14" fmla="*/ 0 w 114"/>
                <a:gd name="T15" fmla="*/ 113 h 170"/>
                <a:gd name="T16" fmla="*/ 29 w 114"/>
                <a:gd name="T17" fmla="*/ 85 h 170"/>
                <a:gd name="T18" fmla="*/ 29 w 114"/>
                <a:gd name="T19" fmla="*/ 28 h 170"/>
                <a:gd name="T20" fmla="*/ 57 w 114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85" y="28"/>
                  </a:lnTo>
                  <a:lnTo>
                    <a:pt x="114" y="85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9" y="170"/>
                  </a:lnTo>
                  <a:lnTo>
                    <a:pt x="29" y="141"/>
                  </a:lnTo>
                  <a:lnTo>
                    <a:pt x="0" y="113"/>
                  </a:lnTo>
                  <a:lnTo>
                    <a:pt x="29" y="85"/>
                  </a:lnTo>
                  <a:lnTo>
                    <a:pt x="29" y="28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79" name="Freeform 71">
              <a:extLst>
                <a:ext uri="{FF2B5EF4-FFF2-40B4-BE49-F238E27FC236}">
                  <a16:creationId xmlns:a16="http://schemas.microsoft.com/office/drawing/2014/main" id="{4ADF9618-983F-42B7-B1BA-47F4F5C8B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2967"/>
              <a:ext cx="198" cy="170"/>
            </a:xfrm>
            <a:custGeom>
              <a:avLst/>
              <a:gdLst>
                <a:gd name="T0" fmla="*/ 198 w 198"/>
                <a:gd name="T1" fmla="*/ 57 h 170"/>
                <a:gd name="T2" fmla="*/ 170 w 198"/>
                <a:gd name="T3" fmla="*/ 29 h 170"/>
                <a:gd name="T4" fmla="*/ 141 w 198"/>
                <a:gd name="T5" fmla="*/ 29 h 170"/>
                <a:gd name="T6" fmla="*/ 113 w 198"/>
                <a:gd name="T7" fmla="*/ 0 h 170"/>
                <a:gd name="T8" fmla="*/ 85 w 198"/>
                <a:gd name="T9" fmla="*/ 57 h 170"/>
                <a:gd name="T10" fmla="*/ 0 w 198"/>
                <a:gd name="T11" fmla="*/ 85 h 170"/>
                <a:gd name="T12" fmla="*/ 28 w 198"/>
                <a:gd name="T13" fmla="*/ 114 h 170"/>
                <a:gd name="T14" fmla="*/ 0 w 198"/>
                <a:gd name="T15" fmla="*/ 142 h 170"/>
                <a:gd name="T16" fmla="*/ 0 w 198"/>
                <a:gd name="T17" fmla="*/ 170 h 170"/>
                <a:gd name="T18" fmla="*/ 28 w 198"/>
                <a:gd name="T19" fmla="*/ 170 h 170"/>
                <a:gd name="T20" fmla="*/ 85 w 198"/>
                <a:gd name="T21" fmla="*/ 142 h 170"/>
                <a:gd name="T22" fmla="*/ 85 w 198"/>
                <a:gd name="T23" fmla="*/ 114 h 170"/>
                <a:gd name="T24" fmla="*/ 113 w 198"/>
                <a:gd name="T25" fmla="*/ 142 h 170"/>
                <a:gd name="T26" fmla="*/ 170 w 198"/>
                <a:gd name="T27" fmla="*/ 114 h 170"/>
                <a:gd name="T28" fmla="*/ 198 w 198"/>
                <a:gd name="T2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8" h="170">
                  <a:moveTo>
                    <a:pt x="198" y="57"/>
                  </a:moveTo>
                  <a:lnTo>
                    <a:pt x="170" y="29"/>
                  </a:lnTo>
                  <a:lnTo>
                    <a:pt x="141" y="29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0" y="85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0" y="170"/>
                  </a:lnTo>
                  <a:lnTo>
                    <a:pt x="28" y="170"/>
                  </a:lnTo>
                  <a:lnTo>
                    <a:pt x="85" y="142"/>
                  </a:lnTo>
                  <a:lnTo>
                    <a:pt x="85" y="114"/>
                  </a:lnTo>
                  <a:lnTo>
                    <a:pt x="113" y="142"/>
                  </a:lnTo>
                  <a:lnTo>
                    <a:pt x="170" y="114"/>
                  </a:lnTo>
                  <a:lnTo>
                    <a:pt x="198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80" name="Freeform 72">
              <a:extLst>
                <a:ext uri="{FF2B5EF4-FFF2-40B4-BE49-F238E27FC236}">
                  <a16:creationId xmlns:a16="http://schemas.microsoft.com/office/drawing/2014/main" id="{F1D44733-57EB-44B7-A9D2-B72FEE1F3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" y="2655"/>
              <a:ext cx="170" cy="142"/>
            </a:xfrm>
            <a:custGeom>
              <a:avLst/>
              <a:gdLst>
                <a:gd name="T0" fmla="*/ 113 w 170"/>
                <a:gd name="T1" fmla="*/ 142 h 142"/>
                <a:gd name="T2" fmla="*/ 28 w 170"/>
                <a:gd name="T3" fmla="*/ 142 h 142"/>
                <a:gd name="T4" fmla="*/ 0 w 170"/>
                <a:gd name="T5" fmla="*/ 86 h 142"/>
                <a:gd name="T6" fmla="*/ 56 w 170"/>
                <a:gd name="T7" fmla="*/ 57 h 142"/>
                <a:gd name="T8" fmla="*/ 56 w 170"/>
                <a:gd name="T9" fmla="*/ 29 h 142"/>
                <a:gd name="T10" fmla="*/ 85 w 170"/>
                <a:gd name="T11" fmla="*/ 0 h 142"/>
                <a:gd name="T12" fmla="*/ 113 w 170"/>
                <a:gd name="T13" fmla="*/ 29 h 142"/>
                <a:gd name="T14" fmla="*/ 141 w 170"/>
                <a:gd name="T15" fmla="*/ 0 h 142"/>
                <a:gd name="T16" fmla="*/ 170 w 170"/>
                <a:gd name="T17" fmla="*/ 29 h 142"/>
                <a:gd name="T18" fmla="*/ 170 w 170"/>
                <a:gd name="T19" fmla="*/ 86 h 142"/>
                <a:gd name="T20" fmla="*/ 113 w 170"/>
                <a:gd name="T2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42">
                  <a:moveTo>
                    <a:pt x="113" y="142"/>
                  </a:moveTo>
                  <a:lnTo>
                    <a:pt x="28" y="142"/>
                  </a:lnTo>
                  <a:lnTo>
                    <a:pt x="0" y="86"/>
                  </a:lnTo>
                  <a:lnTo>
                    <a:pt x="56" y="57"/>
                  </a:lnTo>
                  <a:lnTo>
                    <a:pt x="56" y="29"/>
                  </a:lnTo>
                  <a:lnTo>
                    <a:pt x="85" y="0"/>
                  </a:lnTo>
                  <a:lnTo>
                    <a:pt x="113" y="29"/>
                  </a:lnTo>
                  <a:lnTo>
                    <a:pt x="141" y="0"/>
                  </a:lnTo>
                  <a:lnTo>
                    <a:pt x="170" y="29"/>
                  </a:lnTo>
                  <a:lnTo>
                    <a:pt x="170" y="86"/>
                  </a:lnTo>
                  <a:lnTo>
                    <a:pt x="113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81" name="Freeform 73">
              <a:extLst>
                <a:ext uri="{FF2B5EF4-FFF2-40B4-BE49-F238E27FC236}">
                  <a16:creationId xmlns:a16="http://schemas.microsoft.com/office/drawing/2014/main" id="{9E8B8ADD-C8BD-41F0-9BF4-1657176B9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741"/>
              <a:ext cx="255" cy="113"/>
            </a:xfrm>
            <a:custGeom>
              <a:avLst/>
              <a:gdLst>
                <a:gd name="T0" fmla="*/ 142 w 255"/>
                <a:gd name="T1" fmla="*/ 0 h 113"/>
                <a:gd name="T2" fmla="*/ 85 w 255"/>
                <a:gd name="T3" fmla="*/ 0 h 113"/>
                <a:gd name="T4" fmla="*/ 0 w 255"/>
                <a:gd name="T5" fmla="*/ 85 h 113"/>
                <a:gd name="T6" fmla="*/ 85 w 255"/>
                <a:gd name="T7" fmla="*/ 113 h 113"/>
                <a:gd name="T8" fmla="*/ 170 w 255"/>
                <a:gd name="T9" fmla="*/ 113 h 113"/>
                <a:gd name="T10" fmla="*/ 198 w 255"/>
                <a:gd name="T11" fmla="*/ 85 h 113"/>
                <a:gd name="T12" fmla="*/ 255 w 255"/>
                <a:gd name="T13" fmla="*/ 56 h 113"/>
                <a:gd name="T14" fmla="*/ 170 w 255"/>
                <a:gd name="T15" fmla="*/ 56 h 113"/>
                <a:gd name="T16" fmla="*/ 142 w 255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13">
                  <a:moveTo>
                    <a:pt x="142" y="0"/>
                  </a:moveTo>
                  <a:lnTo>
                    <a:pt x="85" y="0"/>
                  </a:lnTo>
                  <a:lnTo>
                    <a:pt x="0" y="85"/>
                  </a:lnTo>
                  <a:lnTo>
                    <a:pt x="85" y="113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255" y="56"/>
                  </a:lnTo>
                  <a:lnTo>
                    <a:pt x="170" y="56"/>
                  </a:lnTo>
                  <a:lnTo>
                    <a:pt x="14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82" name="Freeform 74">
              <a:extLst>
                <a:ext uri="{FF2B5EF4-FFF2-40B4-BE49-F238E27FC236}">
                  <a16:creationId xmlns:a16="http://schemas.microsoft.com/office/drawing/2014/main" id="{5D58A765-895F-408F-9436-8ECD2FFAF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797"/>
              <a:ext cx="284" cy="255"/>
            </a:xfrm>
            <a:custGeom>
              <a:avLst/>
              <a:gdLst>
                <a:gd name="T0" fmla="*/ 29 w 284"/>
                <a:gd name="T1" fmla="*/ 255 h 255"/>
                <a:gd name="T2" fmla="*/ 114 w 284"/>
                <a:gd name="T3" fmla="*/ 227 h 255"/>
                <a:gd name="T4" fmla="*/ 142 w 284"/>
                <a:gd name="T5" fmla="*/ 170 h 255"/>
                <a:gd name="T6" fmla="*/ 170 w 284"/>
                <a:gd name="T7" fmla="*/ 199 h 255"/>
                <a:gd name="T8" fmla="*/ 199 w 284"/>
                <a:gd name="T9" fmla="*/ 199 h 255"/>
                <a:gd name="T10" fmla="*/ 227 w 284"/>
                <a:gd name="T11" fmla="*/ 227 h 255"/>
                <a:gd name="T12" fmla="*/ 256 w 284"/>
                <a:gd name="T13" fmla="*/ 199 h 255"/>
                <a:gd name="T14" fmla="*/ 256 w 284"/>
                <a:gd name="T15" fmla="*/ 142 h 255"/>
                <a:gd name="T16" fmla="*/ 284 w 284"/>
                <a:gd name="T17" fmla="*/ 114 h 255"/>
                <a:gd name="T18" fmla="*/ 284 w 284"/>
                <a:gd name="T19" fmla="*/ 57 h 255"/>
                <a:gd name="T20" fmla="*/ 199 w 284"/>
                <a:gd name="T21" fmla="*/ 57 h 255"/>
                <a:gd name="T22" fmla="*/ 114 w 284"/>
                <a:gd name="T23" fmla="*/ 29 h 255"/>
                <a:gd name="T24" fmla="*/ 85 w 284"/>
                <a:gd name="T25" fmla="*/ 0 h 255"/>
                <a:gd name="T26" fmla="*/ 85 w 284"/>
                <a:gd name="T27" fmla="*/ 57 h 255"/>
                <a:gd name="T28" fmla="*/ 85 w 284"/>
                <a:gd name="T29" fmla="*/ 85 h 255"/>
                <a:gd name="T30" fmla="*/ 114 w 284"/>
                <a:gd name="T31" fmla="*/ 57 h 255"/>
                <a:gd name="T32" fmla="*/ 114 w 284"/>
                <a:gd name="T33" fmla="*/ 85 h 255"/>
                <a:gd name="T34" fmla="*/ 85 w 284"/>
                <a:gd name="T35" fmla="*/ 114 h 255"/>
                <a:gd name="T36" fmla="*/ 57 w 284"/>
                <a:gd name="T37" fmla="*/ 114 h 255"/>
                <a:gd name="T38" fmla="*/ 0 w 284"/>
                <a:gd name="T39" fmla="*/ 170 h 255"/>
                <a:gd name="T40" fmla="*/ 29 w 284"/>
                <a:gd name="T41" fmla="*/ 227 h 255"/>
                <a:gd name="T42" fmla="*/ 29 w 284"/>
                <a:gd name="T43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4" h="255">
                  <a:moveTo>
                    <a:pt x="29" y="255"/>
                  </a:moveTo>
                  <a:lnTo>
                    <a:pt x="114" y="227"/>
                  </a:lnTo>
                  <a:lnTo>
                    <a:pt x="142" y="170"/>
                  </a:lnTo>
                  <a:lnTo>
                    <a:pt x="170" y="199"/>
                  </a:lnTo>
                  <a:lnTo>
                    <a:pt x="199" y="199"/>
                  </a:lnTo>
                  <a:lnTo>
                    <a:pt x="227" y="227"/>
                  </a:lnTo>
                  <a:lnTo>
                    <a:pt x="256" y="199"/>
                  </a:lnTo>
                  <a:lnTo>
                    <a:pt x="256" y="142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199" y="57"/>
                  </a:lnTo>
                  <a:lnTo>
                    <a:pt x="114" y="29"/>
                  </a:lnTo>
                  <a:lnTo>
                    <a:pt x="85" y="0"/>
                  </a:lnTo>
                  <a:lnTo>
                    <a:pt x="85" y="57"/>
                  </a:lnTo>
                  <a:lnTo>
                    <a:pt x="85" y="85"/>
                  </a:lnTo>
                  <a:lnTo>
                    <a:pt x="114" y="57"/>
                  </a:lnTo>
                  <a:lnTo>
                    <a:pt x="114" y="85"/>
                  </a:lnTo>
                  <a:lnTo>
                    <a:pt x="85" y="114"/>
                  </a:lnTo>
                  <a:lnTo>
                    <a:pt x="57" y="114"/>
                  </a:lnTo>
                  <a:lnTo>
                    <a:pt x="0" y="170"/>
                  </a:lnTo>
                  <a:lnTo>
                    <a:pt x="29" y="227"/>
                  </a:lnTo>
                  <a:lnTo>
                    <a:pt x="29" y="2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83" name="Freeform 75">
              <a:extLst>
                <a:ext uri="{FF2B5EF4-FFF2-40B4-BE49-F238E27FC236}">
                  <a16:creationId xmlns:a16="http://schemas.microsoft.com/office/drawing/2014/main" id="{EEA3AFE0-513C-4F97-9AFA-A69BFE200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" y="5944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57 w 114"/>
                <a:gd name="T3" fmla="*/ 57 h 57"/>
                <a:gd name="T4" fmla="*/ 0 w 114"/>
                <a:gd name="T5" fmla="*/ 57 h 57"/>
                <a:gd name="T6" fmla="*/ 86 w 114"/>
                <a:gd name="T7" fmla="*/ 0 h 57"/>
                <a:gd name="T8" fmla="*/ 114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86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84" name="Freeform 76">
              <a:extLst>
                <a:ext uri="{FF2B5EF4-FFF2-40B4-BE49-F238E27FC236}">
                  <a16:creationId xmlns:a16="http://schemas.microsoft.com/office/drawing/2014/main" id="{5204D644-0660-4E12-9311-5F6161FDB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" y="5689"/>
              <a:ext cx="341" cy="113"/>
            </a:xfrm>
            <a:custGeom>
              <a:avLst/>
              <a:gdLst>
                <a:gd name="T0" fmla="*/ 255 w 341"/>
                <a:gd name="T1" fmla="*/ 0 h 113"/>
                <a:gd name="T2" fmla="*/ 85 w 341"/>
                <a:gd name="T3" fmla="*/ 0 h 113"/>
                <a:gd name="T4" fmla="*/ 0 w 341"/>
                <a:gd name="T5" fmla="*/ 57 h 113"/>
                <a:gd name="T6" fmla="*/ 0 w 341"/>
                <a:gd name="T7" fmla="*/ 85 h 113"/>
                <a:gd name="T8" fmla="*/ 142 w 341"/>
                <a:gd name="T9" fmla="*/ 113 h 113"/>
                <a:gd name="T10" fmla="*/ 227 w 341"/>
                <a:gd name="T11" fmla="*/ 113 h 113"/>
                <a:gd name="T12" fmla="*/ 341 w 341"/>
                <a:gd name="T13" fmla="*/ 57 h 113"/>
                <a:gd name="T14" fmla="*/ 341 w 341"/>
                <a:gd name="T15" fmla="*/ 28 h 113"/>
                <a:gd name="T16" fmla="*/ 255 w 341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113">
                  <a:moveTo>
                    <a:pt x="255" y="0"/>
                  </a:moveTo>
                  <a:lnTo>
                    <a:pt x="85" y="0"/>
                  </a:lnTo>
                  <a:lnTo>
                    <a:pt x="0" y="57"/>
                  </a:lnTo>
                  <a:lnTo>
                    <a:pt x="0" y="85"/>
                  </a:lnTo>
                  <a:lnTo>
                    <a:pt x="142" y="113"/>
                  </a:lnTo>
                  <a:lnTo>
                    <a:pt x="227" y="113"/>
                  </a:lnTo>
                  <a:lnTo>
                    <a:pt x="341" y="57"/>
                  </a:lnTo>
                  <a:lnTo>
                    <a:pt x="341" y="28"/>
                  </a:lnTo>
                  <a:lnTo>
                    <a:pt x="25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485" name="Group 77">
            <a:extLst>
              <a:ext uri="{FF2B5EF4-FFF2-40B4-BE49-F238E27FC236}">
                <a16:creationId xmlns:a16="http://schemas.microsoft.com/office/drawing/2014/main" id="{A6625FA2-689D-486E-BC82-3A63DA4606E9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300038"/>
            <a:ext cx="9886950" cy="8712200"/>
            <a:chOff x="630" y="189"/>
            <a:chExt cx="6228" cy="5488"/>
          </a:xfrm>
        </p:grpSpPr>
        <p:grpSp>
          <p:nvGrpSpPr>
            <p:cNvPr id="17486" name="Group 78">
              <a:extLst>
                <a:ext uri="{FF2B5EF4-FFF2-40B4-BE49-F238E27FC236}">
                  <a16:creationId xmlns:a16="http://schemas.microsoft.com/office/drawing/2014/main" id="{02867388-8C12-4099-A542-C1F3A9B9F9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7" y="5264"/>
              <a:ext cx="141" cy="45"/>
              <a:chOff x="1992" y="531"/>
              <a:chExt cx="254" cy="81"/>
            </a:xfrm>
          </p:grpSpPr>
          <p:sp>
            <p:nvSpPr>
              <p:cNvPr id="17487" name="WordArt 79">
                <a:extLst>
                  <a:ext uri="{FF2B5EF4-FFF2-40B4-BE49-F238E27FC236}">
                    <a16:creationId xmlns:a16="http://schemas.microsoft.com/office/drawing/2014/main" id="{9FD12EF9-101C-47F8-B1F9-B9F98FFB2B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531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石垣市</a:t>
                </a:r>
              </a:p>
            </p:txBody>
          </p:sp>
          <p:sp>
            <p:nvSpPr>
              <p:cNvPr id="17488" name="WordArt 80">
                <a:extLst>
                  <a:ext uri="{FF2B5EF4-FFF2-40B4-BE49-F238E27FC236}">
                    <a16:creationId xmlns:a16="http://schemas.microsoft.com/office/drawing/2014/main" id="{B81BEDF3-5239-4DA6-9AD9-559AD66C5E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53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石垣市</a:t>
                </a:r>
              </a:p>
            </p:txBody>
          </p:sp>
        </p:grpSp>
        <p:grpSp>
          <p:nvGrpSpPr>
            <p:cNvPr id="17489" name="Group 81">
              <a:extLst>
                <a:ext uri="{FF2B5EF4-FFF2-40B4-BE49-F238E27FC236}">
                  <a16:creationId xmlns:a16="http://schemas.microsoft.com/office/drawing/2014/main" id="{83147425-D605-4FCC-BBA3-F841E82929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36" y="2372"/>
              <a:ext cx="189" cy="45"/>
              <a:chOff x="3126" y="531"/>
              <a:chExt cx="340" cy="81"/>
            </a:xfrm>
          </p:grpSpPr>
          <p:sp>
            <p:nvSpPr>
              <p:cNvPr id="17490" name="WordArt 82">
                <a:extLst>
                  <a:ext uri="{FF2B5EF4-FFF2-40B4-BE49-F238E27FC236}">
                    <a16:creationId xmlns:a16="http://schemas.microsoft.com/office/drawing/2014/main" id="{496D7632-3853-41BC-8F0E-87D6B7FA5E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6" y="531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うるま市</a:t>
                </a:r>
              </a:p>
            </p:txBody>
          </p:sp>
          <p:sp>
            <p:nvSpPr>
              <p:cNvPr id="17491" name="WordArt 83">
                <a:extLst>
                  <a:ext uri="{FF2B5EF4-FFF2-40B4-BE49-F238E27FC236}">
                    <a16:creationId xmlns:a16="http://schemas.microsoft.com/office/drawing/2014/main" id="{7D006E9F-5655-4594-BF7D-FC26BE50A0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6" y="532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うるま市</a:t>
                </a:r>
              </a:p>
            </p:txBody>
          </p:sp>
        </p:grpSp>
        <p:grpSp>
          <p:nvGrpSpPr>
            <p:cNvPr id="17492" name="Group 84">
              <a:extLst>
                <a:ext uri="{FF2B5EF4-FFF2-40B4-BE49-F238E27FC236}">
                  <a16:creationId xmlns:a16="http://schemas.microsoft.com/office/drawing/2014/main" id="{BF845517-24FF-43A6-B36B-1A28A347AA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49" y="2117"/>
              <a:ext cx="141" cy="45"/>
              <a:chOff x="1993" y="678"/>
              <a:chExt cx="254" cy="81"/>
            </a:xfrm>
          </p:grpSpPr>
          <p:sp>
            <p:nvSpPr>
              <p:cNvPr id="17493" name="WordArt 85">
                <a:extLst>
                  <a:ext uri="{FF2B5EF4-FFF2-40B4-BE49-F238E27FC236}">
                    <a16:creationId xmlns:a16="http://schemas.microsoft.com/office/drawing/2014/main" id="{1E355572-A4DD-4FB4-8D9C-E59EC60B327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3" y="67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金武町</a:t>
                </a:r>
              </a:p>
            </p:txBody>
          </p:sp>
          <p:sp>
            <p:nvSpPr>
              <p:cNvPr id="17494" name="WordArt 86">
                <a:extLst>
                  <a:ext uri="{FF2B5EF4-FFF2-40B4-BE49-F238E27FC236}">
                    <a16:creationId xmlns:a16="http://schemas.microsoft.com/office/drawing/2014/main" id="{DE6BB126-42A8-4DE7-8A58-63DFCCAF2D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3" y="67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金武町</a:t>
                </a:r>
              </a:p>
            </p:txBody>
          </p:sp>
        </p:grpSp>
        <p:grpSp>
          <p:nvGrpSpPr>
            <p:cNvPr id="17495" name="Group 87">
              <a:extLst>
                <a:ext uri="{FF2B5EF4-FFF2-40B4-BE49-F238E27FC236}">
                  <a16:creationId xmlns:a16="http://schemas.microsoft.com/office/drawing/2014/main" id="{75C97FBC-6847-4267-9C18-BD13BA488E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54" y="2684"/>
              <a:ext cx="189" cy="45"/>
              <a:chOff x="2446" y="678"/>
              <a:chExt cx="340" cy="81"/>
            </a:xfrm>
          </p:grpSpPr>
          <p:sp>
            <p:nvSpPr>
              <p:cNvPr id="17496" name="WordArt 88">
                <a:extLst>
                  <a:ext uri="{FF2B5EF4-FFF2-40B4-BE49-F238E27FC236}">
                    <a16:creationId xmlns:a16="http://schemas.microsoft.com/office/drawing/2014/main" id="{0C4EB1C0-713F-49EF-BAB4-B39AD2E118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67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宜野湾市</a:t>
                </a:r>
              </a:p>
            </p:txBody>
          </p:sp>
          <p:sp>
            <p:nvSpPr>
              <p:cNvPr id="17497" name="WordArt 89">
                <a:extLst>
                  <a:ext uri="{FF2B5EF4-FFF2-40B4-BE49-F238E27FC236}">
                    <a16:creationId xmlns:a16="http://schemas.microsoft.com/office/drawing/2014/main" id="{16B79D1F-6F54-429F-95DB-4CC92C1D64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67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宜野湾市</a:t>
                </a:r>
              </a:p>
            </p:txBody>
          </p:sp>
        </p:grpSp>
        <p:grpSp>
          <p:nvGrpSpPr>
            <p:cNvPr id="17498" name="Group 90">
              <a:extLst>
                <a:ext uri="{FF2B5EF4-FFF2-40B4-BE49-F238E27FC236}">
                  <a16:creationId xmlns:a16="http://schemas.microsoft.com/office/drawing/2014/main" id="{88CA2FF7-ED37-4392-85A0-3FDAB9C235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4" y="1269"/>
              <a:ext cx="141" cy="45"/>
              <a:chOff x="1991" y="838"/>
              <a:chExt cx="254" cy="81"/>
            </a:xfrm>
          </p:grpSpPr>
          <p:sp>
            <p:nvSpPr>
              <p:cNvPr id="17499" name="WordArt 91">
                <a:extLst>
                  <a:ext uri="{FF2B5EF4-FFF2-40B4-BE49-F238E27FC236}">
                    <a16:creationId xmlns:a16="http://schemas.microsoft.com/office/drawing/2014/main" id="{DEEEB12D-4C6E-4862-AFC0-EB27FE3C25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83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伊江村</a:t>
                </a:r>
              </a:p>
            </p:txBody>
          </p:sp>
          <p:sp>
            <p:nvSpPr>
              <p:cNvPr id="17500" name="WordArt 92">
                <a:extLst>
                  <a:ext uri="{FF2B5EF4-FFF2-40B4-BE49-F238E27FC236}">
                    <a16:creationId xmlns:a16="http://schemas.microsoft.com/office/drawing/2014/main" id="{C206B234-EE00-44D5-82A6-031EA50C69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8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伊江村</a:t>
                </a:r>
              </a:p>
            </p:txBody>
          </p:sp>
        </p:grpSp>
        <p:grpSp>
          <p:nvGrpSpPr>
            <p:cNvPr id="17501" name="Group 93">
              <a:extLst>
                <a:ext uri="{FF2B5EF4-FFF2-40B4-BE49-F238E27FC236}">
                  <a16:creationId xmlns:a16="http://schemas.microsoft.com/office/drawing/2014/main" id="{29D51BF4-EA49-4251-9420-F1D990C812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4101"/>
              <a:ext cx="189" cy="45"/>
              <a:chOff x="2444" y="838"/>
              <a:chExt cx="340" cy="81"/>
            </a:xfrm>
          </p:grpSpPr>
          <p:sp>
            <p:nvSpPr>
              <p:cNvPr id="17502" name="WordArt 94">
                <a:extLst>
                  <a:ext uri="{FF2B5EF4-FFF2-40B4-BE49-F238E27FC236}">
                    <a16:creationId xmlns:a16="http://schemas.microsoft.com/office/drawing/2014/main" id="{209241D5-38A4-4346-80A1-FE21F64E3C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83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宮古島市</a:t>
                </a:r>
              </a:p>
            </p:txBody>
          </p:sp>
          <p:sp>
            <p:nvSpPr>
              <p:cNvPr id="17503" name="WordArt 95">
                <a:extLst>
                  <a:ext uri="{FF2B5EF4-FFF2-40B4-BE49-F238E27FC236}">
                    <a16:creationId xmlns:a16="http://schemas.microsoft.com/office/drawing/2014/main" id="{17740D1E-16BA-466E-A116-5C84307489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83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宮古島市</a:t>
                </a:r>
              </a:p>
            </p:txBody>
          </p:sp>
        </p:grpSp>
        <p:grpSp>
          <p:nvGrpSpPr>
            <p:cNvPr id="17504" name="Group 96">
              <a:extLst>
                <a:ext uri="{FF2B5EF4-FFF2-40B4-BE49-F238E27FC236}">
                  <a16:creationId xmlns:a16="http://schemas.microsoft.com/office/drawing/2014/main" id="{DDECB628-66F1-4AB0-B2E7-02097921C4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2" y="2344"/>
              <a:ext cx="141" cy="45"/>
              <a:chOff x="1992" y="985"/>
              <a:chExt cx="254" cy="81"/>
            </a:xfrm>
          </p:grpSpPr>
          <p:sp>
            <p:nvSpPr>
              <p:cNvPr id="17505" name="WordArt 97">
                <a:extLst>
                  <a:ext uri="{FF2B5EF4-FFF2-40B4-BE49-F238E27FC236}">
                    <a16:creationId xmlns:a16="http://schemas.microsoft.com/office/drawing/2014/main" id="{727374E4-B4A1-47A9-B93E-C2A0FE2109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98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読谷村</a:t>
                </a:r>
              </a:p>
            </p:txBody>
          </p:sp>
          <p:sp>
            <p:nvSpPr>
              <p:cNvPr id="17506" name="WordArt 98">
                <a:extLst>
                  <a:ext uri="{FF2B5EF4-FFF2-40B4-BE49-F238E27FC236}">
                    <a16:creationId xmlns:a16="http://schemas.microsoft.com/office/drawing/2014/main" id="{1134DFA4-8C48-4ED7-B1A4-B86022F078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98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読谷村</a:t>
                </a:r>
              </a:p>
            </p:txBody>
          </p:sp>
        </p:grpSp>
        <p:grpSp>
          <p:nvGrpSpPr>
            <p:cNvPr id="17507" name="Group 99">
              <a:extLst>
                <a:ext uri="{FF2B5EF4-FFF2-40B4-BE49-F238E27FC236}">
                  <a16:creationId xmlns:a16="http://schemas.microsoft.com/office/drawing/2014/main" id="{FAB704F6-E3D6-465B-850E-3A03FAFE26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7" y="3052"/>
              <a:ext cx="189" cy="45"/>
              <a:chOff x="2445" y="985"/>
              <a:chExt cx="340" cy="81"/>
            </a:xfrm>
          </p:grpSpPr>
          <p:sp>
            <p:nvSpPr>
              <p:cNvPr id="17508" name="WordArt 100">
                <a:extLst>
                  <a:ext uri="{FF2B5EF4-FFF2-40B4-BE49-F238E27FC236}">
                    <a16:creationId xmlns:a16="http://schemas.microsoft.com/office/drawing/2014/main" id="{1C6D6554-217C-4908-ABA7-D5D6AF152C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9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豊見城市</a:t>
                </a:r>
              </a:p>
            </p:txBody>
          </p:sp>
          <p:sp>
            <p:nvSpPr>
              <p:cNvPr id="17509" name="WordArt 101">
                <a:extLst>
                  <a:ext uri="{FF2B5EF4-FFF2-40B4-BE49-F238E27FC236}">
                    <a16:creationId xmlns:a16="http://schemas.microsoft.com/office/drawing/2014/main" id="{0616DE4F-29DC-4A85-83CD-A0628CF19C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98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豊見城市</a:t>
                </a:r>
              </a:p>
            </p:txBody>
          </p:sp>
        </p:grpSp>
        <p:grpSp>
          <p:nvGrpSpPr>
            <p:cNvPr id="17510" name="Group 102">
              <a:extLst>
                <a:ext uri="{FF2B5EF4-FFF2-40B4-BE49-F238E27FC236}">
                  <a16:creationId xmlns:a16="http://schemas.microsoft.com/office/drawing/2014/main" id="{C7C8A266-FA8C-4948-8741-1AB6FC7D2B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45" y="1351"/>
              <a:ext cx="189" cy="45"/>
              <a:chOff x="2445" y="1211"/>
              <a:chExt cx="340" cy="81"/>
            </a:xfrm>
          </p:grpSpPr>
          <p:sp>
            <p:nvSpPr>
              <p:cNvPr id="17511" name="WordArt 103">
                <a:extLst>
                  <a:ext uri="{FF2B5EF4-FFF2-40B4-BE49-F238E27FC236}">
                    <a16:creationId xmlns:a16="http://schemas.microsoft.com/office/drawing/2014/main" id="{00CACC90-C74B-4BA4-AF66-5BC4A30E26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211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大宜味村</a:t>
                </a:r>
              </a:p>
            </p:txBody>
          </p:sp>
          <p:sp>
            <p:nvSpPr>
              <p:cNvPr id="17512" name="WordArt 104">
                <a:extLst>
                  <a:ext uri="{FF2B5EF4-FFF2-40B4-BE49-F238E27FC236}">
                    <a16:creationId xmlns:a16="http://schemas.microsoft.com/office/drawing/2014/main" id="{B0731BB0-5A99-4792-9BB1-64EE919812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212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大宜味村</a:t>
                </a:r>
              </a:p>
            </p:txBody>
          </p:sp>
        </p:grpSp>
        <p:grpSp>
          <p:nvGrpSpPr>
            <p:cNvPr id="17513" name="Group 105">
              <a:extLst>
                <a:ext uri="{FF2B5EF4-FFF2-40B4-BE49-F238E27FC236}">
                  <a16:creationId xmlns:a16="http://schemas.microsoft.com/office/drawing/2014/main" id="{2D76B0A2-1C11-4ACF-B7AC-A0EC7FB6FD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5" y="1380"/>
              <a:ext cx="189" cy="45"/>
              <a:chOff x="2446" y="1358"/>
              <a:chExt cx="340" cy="81"/>
            </a:xfrm>
          </p:grpSpPr>
          <p:sp>
            <p:nvSpPr>
              <p:cNvPr id="17514" name="WordArt 106">
                <a:extLst>
                  <a:ext uri="{FF2B5EF4-FFF2-40B4-BE49-F238E27FC236}">
                    <a16:creationId xmlns:a16="http://schemas.microsoft.com/office/drawing/2014/main" id="{14720E70-4C19-4C50-8EE9-9563D2AFD1F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35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今帰仁村</a:t>
                </a:r>
              </a:p>
            </p:txBody>
          </p:sp>
          <p:sp>
            <p:nvSpPr>
              <p:cNvPr id="17515" name="WordArt 107">
                <a:extLst>
                  <a:ext uri="{FF2B5EF4-FFF2-40B4-BE49-F238E27FC236}">
                    <a16:creationId xmlns:a16="http://schemas.microsoft.com/office/drawing/2014/main" id="{F9A59C7D-596B-48D1-919A-6B9A753888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35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今帰仁村</a:t>
                </a:r>
              </a:p>
            </p:txBody>
          </p:sp>
        </p:grpSp>
        <p:grpSp>
          <p:nvGrpSpPr>
            <p:cNvPr id="17516" name="Group 108">
              <a:extLst>
                <a:ext uri="{FF2B5EF4-FFF2-40B4-BE49-F238E27FC236}">
                  <a16:creationId xmlns:a16="http://schemas.microsoft.com/office/drawing/2014/main" id="{8CD778A2-ACBB-41EE-8048-204BF23961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9" y="2939"/>
              <a:ext cx="187" cy="45"/>
              <a:chOff x="2597" y="1660"/>
              <a:chExt cx="187" cy="45"/>
            </a:xfrm>
          </p:grpSpPr>
          <p:sp>
            <p:nvSpPr>
              <p:cNvPr id="17517" name="WordArt 109">
                <a:extLst>
                  <a:ext uri="{FF2B5EF4-FFF2-40B4-BE49-F238E27FC236}">
                    <a16:creationId xmlns:a16="http://schemas.microsoft.com/office/drawing/2014/main" id="{CC8619AF-3286-43BF-91FA-7E4DF6C04B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97" y="1660"/>
                <a:ext cx="187" cy="4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与那原町</a:t>
                </a:r>
              </a:p>
            </p:txBody>
          </p:sp>
          <p:sp>
            <p:nvSpPr>
              <p:cNvPr id="17518" name="WordArt 110">
                <a:extLst>
                  <a:ext uri="{FF2B5EF4-FFF2-40B4-BE49-F238E27FC236}">
                    <a16:creationId xmlns:a16="http://schemas.microsoft.com/office/drawing/2014/main" id="{0B44FE94-4DC6-45A6-8467-39168FF515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97" y="1661"/>
                <a:ext cx="187" cy="4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与那原町</a:t>
                </a:r>
              </a:p>
            </p:txBody>
          </p:sp>
        </p:grpSp>
        <p:grpSp>
          <p:nvGrpSpPr>
            <p:cNvPr id="17519" name="Group 111">
              <a:extLst>
                <a:ext uri="{FF2B5EF4-FFF2-40B4-BE49-F238E27FC236}">
                  <a16:creationId xmlns:a16="http://schemas.microsoft.com/office/drawing/2014/main" id="{CD196B7B-B15F-4892-9088-CE103DBB5B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0" y="2996"/>
              <a:ext cx="189" cy="45"/>
              <a:chOff x="2445" y="1665"/>
              <a:chExt cx="340" cy="81"/>
            </a:xfrm>
          </p:grpSpPr>
          <p:sp>
            <p:nvSpPr>
              <p:cNvPr id="17520" name="WordArt 112">
                <a:extLst>
                  <a:ext uri="{FF2B5EF4-FFF2-40B4-BE49-F238E27FC236}">
                    <a16:creationId xmlns:a16="http://schemas.microsoft.com/office/drawing/2014/main" id="{D9DFADC9-CC05-4B2F-8741-975A6F58C4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66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渡嘉敷村</a:t>
                </a:r>
              </a:p>
            </p:txBody>
          </p:sp>
          <p:sp>
            <p:nvSpPr>
              <p:cNvPr id="17521" name="WordArt 113">
                <a:extLst>
                  <a:ext uri="{FF2B5EF4-FFF2-40B4-BE49-F238E27FC236}">
                    <a16:creationId xmlns:a16="http://schemas.microsoft.com/office/drawing/2014/main" id="{9BE70C67-5C7B-4AB8-A71D-9317ED9C67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66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渡嘉敷村</a:t>
                </a:r>
              </a:p>
            </p:txBody>
          </p:sp>
        </p:grpSp>
        <p:grpSp>
          <p:nvGrpSpPr>
            <p:cNvPr id="17522" name="Group 114">
              <a:extLst>
                <a:ext uri="{FF2B5EF4-FFF2-40B4-BE49-F238E27FC236}">
                  <a16:creationId xmlns:a16="http://schemas.microsoft.com/office/drawing/2014/main" id="{5E0AF24D-BE78-4AE6-BC7F-F23E794A99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2882"/>
              <a:ext cx="140" cy="45"/>
              <a:chOff x="1537" y="498"/>
              <a:chExt cx="254" cy="81"/>
            </a:xfrm>
          </p:grpSpPr>
          <p:sp>
            <p:nvSpPr>
              <p:cNvPr id="17523" name="WordArt 115">
                <a:extLst>
                  <a:ext uri="{FF2B5EF4-FFF2-40B4-BE49-F238E27FC236}">
                    <a16:creationId xmlns:a16="http://schemas.microsoft.com/office/drawing/2014/main" id="{96471966-C996-4FF9-B204-A36035969A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49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那覇市</a:t>
                </a:r>
              </a:p>
            </p:txBody>
          </p:sp>
          <p:sp>
            <p:nvSpPr>
              <p:cNvPr id="17524" name="WordArt 116">
                <a:extLst>
                  <a:ext uri="{FF2B5EF4-FFF2-40B4-BE49-F238E27FC236}">
                    <a16:creationId xmlns:a16="http://schemas.microsoft.com/office/drawing/2014/main" id="{F2391E01-B56E-4041-A882-855AE5E287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49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那覇市</a:t>
                </a:r>
              </a:p>
            </p:txBody>
          </p:sp>
        </p:grpSp>
        <p:grpSp>
          <p:nvGrpSpPr>
            <p:cNvPr id="17525" name="Group 117">
              <a:extLst>
                <a:ext uri="{FF2B5EF4-FFF2-40B4-BE49-F238E27FC236}">
                  <a16:creationId xmlns:a16="http://schemas.microsoft.com/office/drawing/2014/main" id="{87EA226C-C26F-4B61-9490-09AEF5CE41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8" y="2752"/>
              <a:ext cx="141" cy="45"/>
              <a:chOff x="1538" y="645"/>
              <a:chExt cx="254" cy="81"/>
            </a:xfrm>
          </p:grpSpPr>
          <p:sp>
            <p:nvSpPr>
              <p:cNvPr id="17526" name="WordArt 118">
                <a:extLst>
                  <a:ext uri="{FF2B5EF4-FFF2-40B4-BE49-F238E27FC236}">
                    <a16:creationId xmlns:a16="http://schemas.microsoft.com/office/drawing/2014/main" id="{083FF9EA-3981-4E16-9881-667CCCE9A2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64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浦添市</a:t>
                </a:r>
              </a:p>
            </p:txBody>
          </p:sp>
          <p:sp>
            <p:nvSpPr>
              <p:cNvPr id="17527" name="WordArt 119">
                <a:extLst>
                  <a:ext uri="{FF2B5EF4-FFF2-40B4-BE49-F238E27FC236}">
                    <a16:creationId xmlns:a16="http://schemas.microsoft.com/office/drawing/2014/main" id="{15C88AE9-4F11-4ABD-90BF-F0AB3BFCFF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64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浦添市</a:t>
                </a:r>
              </a:p>
            </p:txBody>
          </p:sp>
        </p:grpSp>
        <p:grpSp>
          <p:nvGrpSpPr>
            <p:cNvPr id="17528" name="Group 120">
              <a:extLst>
                <a:ext uri="{FF2B5EF4-FFF2-40B4-BE49-F238E27FC236}">
                  <a16:creationId xmlns:a16="http://schemas.microsoft.com/office/drawing/2014/main" id="{776E20CC-4D21-4CE2-9886-086D7F93D3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1" y="3222"/>
              <a:ext cx="141" cy="45"/>
              <a:chOff x="1536" y="805"/>
              <a:chExt cx="254" cy="81"/>
            </a:xfrm>
          </p:grpSpPr>
          <p:sp>
            <p:nvSpPr>
              <p:cNvPr id="17529" name="WordArt 121">
                <a:extLst>
                  <a:ext uri="{FF2B5EF4-FFF2-40B4-BE49-F238E27FC236}">
                    <a16:creationId xmlns:a16="http://schemas.microsoft.com/office/drawing/2014/main" id="{CE8F039A-A47B-4CF5-9267-8275159F4D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80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糸満市</a:t>
                </a:r>
              </a:p>
            </p:txBody>
          </p:sp>
          <p:sp>
            <p:nvSpPr>
              <p:cNvPr id="17530" name="WordArt 122">
                <a:extLst>
                  <a:ext uri="{FF2B5EF4-FFF2-40B4-BE49-F238E27FC236}">
                    <a16:creationId xmlns:a16="http://schemas.microsoft.com/office/drawing/2014/main" id="{F548E707-D1AA-425C-98A3-3639C2E469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80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糸満市</a:t>
                </a:r>
              </a:p>
            </p:txBody>
          </p:sp>
        </p:grpSp>
        <p:grpSp>
          <p:nvGrpSpPr>
            <p:cNvPr id="17531" name="Group 123">
              <a:extLst>
                <a:ext uri="{FF2B5EF4-FFF2-40B4-BE49-F238E27FC236}">
                  <a16:creationId xmlns:a16="http://schemas.microsoft.com/office/drawing/2014/main" id="{E3973CE7-15D0-4511-8E45-2563FEEB21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18" y="1720"/>
              <a:ext cx="141" cy="45"/>
              <a:chOff x="1537" y="952"/>
              <a:chExt cx="254" cy="81"/>
            </a:xfrm>
          </p:grpSpPr>
          <p:sp>
            <p:nvSpPr>
              <p:cNvPr id="17532" name="WordArt 124">
                <a:extLst>
                  <a:ext uri="{FF2B5EF4-FFF2-40B4-BE49-F238E27FC236}">
                    <a16:creationId xmlns:a16="http://schemas.microsoft.com/office/drawing/2014/main" id="{802A0365-2CC6-4346-B9E8-A99D9583C7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95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名護市</a:t>
                </a:r>
              </a:p>
            </p:txBody>
          </p:sp>
          <p:sp>
            <p:nvSpPr>
              <p:cNvPr id="17533" name="WordArt 125">
                <a:extLst>
                  <a:ext uri="{FF2B5EF4-FFF2-40B4-BE49-F238E27FC236}">
                    <a16:creationId xmlns:a16="http://schemas.microsoft.com/office/drawing/2014/main" id="{003CBF97-3F3F-492F-8618-2344876CFC1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95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名護市</a:t>
                </a:r>
              </a:p>
            </p:txBody>
          </p:sp>
        </p:grpSp>
        <p:grpSp>
          <p:nvGrpSpPr>
            <p:cNvPr id="17534" name="Group 126">
              <a:extLst>
                <a:ext uri="{FF2B5EF4-FFF2-40B4-BE49-F238E27FC236}">
                  <a16:creationId xmlns:a16="http://schemas.microsoft.com/office/drawing/2014/main" id="{9328EE31-0AC8-463B-B782-9AF6B3B681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3052"/>
              <a:ext cx="141" cy="45"/>
              <a:chOff x="1537" y="1178"/>
              <a:chExt cx="254" cy="81"/>
            </a:xfrm>
          </p:grpSpPr>
          <p:sp>
            <p:nvSpPr>
              <p:cNvPr id="17535" name="WordArt 127">
                <a:extLst>
                  <a:ext uri="{FF2B5EF4-FFF2-40B4-BE49-F238E27FC236}">
                    <a16:creationId xmlns:a16="http://schemas.microsoft.com/office/drawing/2014/main" id="{784E7C47-BC3E-4146-A371-F3C202B992C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17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南城市</a:t>
                </a:r>
              </a:p>
            </p:txBody>
          </p:sp>
          <p:sp>
            <p:nvSpPr>
              <p:cNvPr id="17536" name="WordArt 128">
                <a:extLst>
                  <a:ext uri="{FF2B5EF4-FFF2-40B4-BE49-F238E27FC236}">
                    <a16:creationId xmlns:a16="http://schemas.microsoft.com/office/drawing/2014/main" id="{7B5FB2F6-9AE1-423D-9974-5E76359A81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17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南城市</a:t>
                </a:r>
              </a:p>
            </p:txBody>
          </p:sp>
        </p:grpSp>
        <p:grpSp>
          <p:nvGrpSpPr>
            <p:cNvPr id="17537" name="Group 129">
              <a:extLst>
                <a:ext uri="{FF2B5EF4-FFF2-40B4-BE49-F238E27FC236}">
                  <a16:creationId xmlns:a16="http://schemas.microsoft.com/office/drawing/2014/main" id="{3C554A94-F711-46C7-91E9-2A8964D213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1125"/>
              <a:ext cx="141" cy="45"/>
              <a:chOff x="1538" y="1325"/>
              <a:chExt cx="254" cy="81"/>
            </a:xfrm>
          </p:grpSpPr>
          <p:sp>
            <p:nvSpPr>
              <p:cNvPr id="17538" name="WordArt 130">
                <a:extLst>
                  <a:ext uri="{FF2B5EF4-FFF2-40B4-BE49-F238E27FC236}">
                    <a16:creationId xmlns:a16="http://schemas.microsoft.com/office/drawing/2014/main" id="{7B08A336-3624-4F6A-B5CE-CA62AE9773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132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国頭村</a:t>
                </a:r>
              </a:p>
            </p:txBody>
          </p:sp>
          <p:sp>
            <p:nvSpPr>
              <p:cNvPr id="17539" name="WordArt 131">
                <a:extLst>
                  <a:ext uri="{FF2B5EF4-FFF2-40B4-BE49-F238E27FC236}">
                    <a16:creationId xmlns:a16="http://schemas.microsoft.com/office/drawing/2014/main" id="{03117826-AF90-4996-AA7D-5967267EFE9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132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国頭村</a:t>
                </a:r>
              </a:p>
            </p:txBody>
          </p:sp>
        </p:grpSp>
        <p:grpSp>
          <p:nvGrpSpPr>
            <p:cNvPr id="17540" name="Group 132">
              <a:extLst>
                <a:ext uri="{FF2B5EF4-FFF2-40B4-BE49-F238E27FC236}">
                  <a16:creationId xmlns:a16="http://schemas.microsoft.com/office/drawing/2014/main" id="{2FB507F4-E4EE-4731-BFA7-B1BDD19868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40" y="2554"/>
              <a:ext cx="141" cy="45"/>
              <a:chOff x="1536" y="1485"/>
              <a:chExt cx="254" cy="81"/>
            </a:xfrm>
          </p:grpSpPr>
          <p:sp>
            <p:nvSpPr>
              <p:cNvPr id="17541" name="WordArt 133">
                <a:extLst>
                  <a:ext uri="{FF2B5EF4-FFF2-40B4-BE49-F238E27FC236}">
                    <a16:creationId xmlns:a16="http://schemas.microsoft.com/office/drawing/2014/main" id="{215D1EA3-3A26-4084-9701-3F4F8F5AE3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148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北谷町</a:t>
                </a:r>
              </a:p>
            </p:txBody>
          </p:sp>
          <p:sp>
            <p:nvSpPr>
              <p:cNvPr id="17542" name="WordArt 134">
                <a:extLst>
                  <a:ext uri="{FF2B5EF4-FFF2-40B4-BE49-F238E27FC236}">
                    <a16:creationId xmlns:a16="http://schemas.microsoft.com/office/drawing/2014/main" id="{C17F34BA-867C-4C35-AFB8-D69A5D09D2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148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北谷町</a:t>
                </a:r>
              </a:p>
            </p:txBody>
          </p:sp>
        </p:grpSp>
        <p:grpSp>
          <p:nvGrpSpPr>
            <p:cNvPr id="17543" name="Group 135">
              <a:extLst>
                <a:ext uri="{FF2B5EF4-FFF2-40B4-BE49-F238E27FC236}">
                  <a16:creationId xmlns:a16="http://schemas.microsoft.com/office/drawing/2014/main" id="{28F13845-1862-4A42-833F-3BE2D69498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64" y="1465"/>
              <a:ext cx="141" cy="45"/>
              <a:chOff x="1537" y="1859"/>
              <a:chExt cx="254" cy="81"/>
            </a:xfrm>
          </p:grpSpPr>
          <p:sp>
            <p:nvSpPr>
              <p:cNvPr id="17544" name="WordArt 136">
                <a:extLst>
                  <a:ext uri="{FF2B5EF4-FFF2-40B4-BE49-F238E27FC236}">
                    <a16:creationId xmlns:a16="http://schemas.microsoft.com/office/drawing/2014/main" id="{0FE45873-F9C7-4815-AD89-FA270AB3CE7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85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本部町</a:t>
                </a:r>
              </a:p>
            </p:txBody>
          </p:sp>
          <p:sp>
            <p:nvSpPr>
              <p:cNvPr id="17545" name="WordArt 137">
                <a:extLst>
                  <a:ext uri="{FF2B5EF4-FFF2-40B4-BE49-F238E27FC236}">
                    <a16:creationId xmlns:a16="http://schemas.microsoft.com/office/drawing/2014/main" id="{3DCD8EF7-8BBF-4B8C-A748-D9A335E6C01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86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本部町</a:t>
                </a:r>
              </a:p>
            </p:txBody>
          </p:sp>
        </p:grpSp>
        <p:grpSp>
          <p:nvGrpSpPr>
            <p:cNvPr id="17546" name="Group 138">
              <a:extLst>
                <a:ext uri="{FF2B5EF4-FFF2-40B4-BE49-F238E27FC236}">
                  <a16:creationId xmlns:a16="http://schemas.microsoft.com/office/drawing/2014/main" id="{62AD165E-E5FE-4CC4-BF0D-02035465A6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51" y="1975"/>
              <a:ext cx="141" cy="45"/>
              <a:chOff x="1538" y="2006"/>
              <a:chExt cx="254" cy="81"/>
            </a:xfrm>
          </p:grpSpPr>
          <p:sp>
            <p:nvSpPr>
              <p:cNvPr id="17547" name="WordArt 139">
                <a:extLst>
                  <a:ext uri="{FF2B5EF4-FFF2-40B4-BE49-F238E27FC236}">
                    <a16:creationId xmlns:a16="http://schemas.microsoft.com/office/drawing/2014/main" id="{C3FF24C8-B87C-4545-A623-5D310DCCCC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00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恩納村</a:t>
                </a:r>
              </a:p>
            </p:txBody>
          </p:sp>
          <p:sp>
            <p:nvSpPr>
              <p:cNvPr id="17548" name="WordArt 140">
                <a:extLst>
                  <a:ext uri="{FF2B5EF4-FFF2-40B4-BE49-F238E27FC236}">
                    <a16:creationId xmlns:a16="http://schemas.microsoft.com/office/drawing/2014/main" id="{762BC0B7-8B7F-4E38-9127-1FB90CF571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00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恩納村</a:t>
                </a:r>
              </a:p>
            </p:txBody>
          </p:sp>
        </p:grpSp>
        <p:grpSp>
          <p:nvGrpSpPr>
            <p:cNvPr id="17549" name="Group 141">
              <a:extLst>
                <a:ext uri="{FF2B5EF4-FFF2-40B4-BE49-F238E27FC236}">
                  <a16:creationId xmlns:a16="http://schemas.microsoft.com/office/drawing/2014/main" id="{DCB9832F-9009-473D-A851-C9CC10006A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2769"/>
              <a:ext cx="141" cy="44"/>
              <a:chOff x="4457" y="2383"/>
              <a:chExt cx="141" cy="44"/>
            </a:xfrm>
          </p:grpSpPr>
          <p:sp>
            <p:nvSpPr>
              <p:cNvPr id="17550" name="WordArt 142">
                <a:extLst>
                  <a:ext uri="{FF2B5EF4-FFF2-40B4-BE49-F238E27FC236}">
                    <a16:creationId xmlns:a16="http://schemas.microsoft.com/office/drawing/2014/main" id="{D7EFDCE1-48B5-4FCC-BFB8-5042942B0E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7" y="2383"/>
                <a:ext cx="140" cy="4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中城村</a:t>
                </a:r>
              </a:p>
            </p:txBody>
          </p:sp>
          <p:sp>
            <p:nvSpPr>
              <p:cNvPr id="17551" name="WordArt 143">
                <a:extLst>
                  <a:ext uri="{FF2B5EF4-FFF2-40B4-BE49-F238E27FC236}">
                    <a16:creationId xmlns:a16="http://schemas.microsoft.com/office/drawing/2014/main" id="{CAF481F8-2CA7-4592-A270-B7A359B646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8" y="2383"/>
                <a:ext cx="140" cy="4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中城村</a:t>
                </a:r>
              </a:p>
            </p:txBody>
          </p:sp>
        </p:grpSp>
        <p:grpSp>
          <p:nvGrpSpPr>
            <p:cNvPr id="17552" name="Group 144">
              <a:extLst>
                <a:ext uri="{FF2B5EF4-FFF2-40B4-BE49-F238E27FC236}">
                  <a16:creationId xmlns:a16="http://schemas.microsoft.com/office/drawing/2014/main" id="{B726B5F4-D6E2-4E34-A7FE-EC06740379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1663"/>
              <a:ext cx="141" cy="45"/>
              <a:chOff x="1537" y="2313"/>
              <a:chExt cx="254" cy="81"/>
            </a:xfrm>
          </p:grpSpPr>
          <p:sp>
            <p:nvSpPr>
              <p:cNvPr id="17553" name="WordArt 145">
                <a:extLst>
                  <a:ext uri="{FF2B5EF4-FFF2-40B4-BE49-F238E27FC236}">
                    <a16:creationId xmlns:a16="http://schemas.microsoft.com/office/drawing/2014/main" id="{BA81A5D9-46EB-458D-8D82-9CB285B770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31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粟国村</a:t>
                </a:r>
              </a:p>
            </p:txBody>
          </p:sp>
          <p:sp>
            <p:nvSpPr>
              <p:cNvPr id="17554" name="WordArt 146">
                <a:extLst>
                  <a:ext uri="{FF2B5EF4-FFF2-40B4-BE49-F238E27FC236}">
                    <a16:creationId xmlns:a16="http://schemas.microsoft.com/office/drawing/2014/main" id="{3FA459B9-2632-4EAA-A642-54E1549E44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31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粟国村</a:t>
                </a:r>
              </a:p>
            </p:txBody>
          </p:sp>
        </p:grpSp>
        <p:grpSp>
          <p:nvGrpSpPr>
            <p:cNvPr id="17555" name="Group 147">
              <a:extLst>
                <a:ext uri="{FF2B5EF4-FFF2-40B4-BE49-F238E27FC236}">
                  <a16:creationId xmlns:a16="http://schemas.microsoft.com/office/drawing/2014/main" id="{2B5EC73C-CDD7-4246-B42A-28B5794D8E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2882"/>
              <a:ext cx="141" cy="45"/>
              <a:chOff x="1537" y="2539"/>
              <a:chExt cx="254" cy="81"/>
            </a:xfrm>
          </p:grpSpPr>
          <p:sp>
            <p:nvSpPr>
              <p:cNvPr id="17556" name="WordArt 148">
                <a:extLst>
                  <a:ext uri="{FF2B5EF4-FFF2-40B4-BE49-F238E27FC236}">
                    <a16:creationId xmlns:a16="http://schemas.microsoft.com/office/drawing/2014/main" id="{5DD3E36C-FA47-4E1B-BD99-DC55F3F795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53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西原町</a:t>
                </a:r>
              </a:p>
            </p:txBody>
          </p:sp>
          <p:sp>
            <p:nvSpPr>
              <p:cNvPr id="17557" name="WordArt 149">
                <a:extLst>
                  <a:ext uri="{FF2B5EF4-FFF2-40B4-BE49-F238E27FC236}">
                    <a16:creationId xmlns:a16="http://schemas.microsoft.com/office/drawing/2014/main" id="{C9E8F3B2-2BDB-4C3C-B7AE-DD7658A971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54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西原町</a:t>
                </a:r>
              </a:p>
            </p:txBody>
          </p:sp>
        </p:grpSp>
        <p:grpSp>
          <p:nvGrpSpPr>
            <p:cNvPr id="17558" name="Group 150">
              <a:extLst>
                <a:ext uri="{FF2B5EF4-FFF2-40B4-BE49-F238E27FC236}">
                  <a16:creationId xmlns:a16="http://schemas.microsoft.com/office/drawing/2014/main" id="{D5ED48E0-EC1F-45EA-8CF1-F4E7AFC70A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33" y="5490"/>
              <a:ext cx="141" cy="45"/>
              <a:chOff x="1538" y="2686"/>
              <a:chExt cx="254" cy="81"/>
            </a:xfrm>
          </p:grpSpPr>
          <p:sp>
            <p:nvSpPr>
              <p:cNvPr id="17559" name="WordArt 151">
                <a:extLst>
                  <a:ext uri="{FF2B5EF4-FFF2-40B4-BE49-F238E27FC236}">
                    <a16:creationId xmlns:a16="http://schemas.microsoft.com/office/drawing/2014/main" id="{51E1F90B-992C-4922-B5AA-E9439AC773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68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竹富町</a:t>
                </a:r>
              </a:p>
            </p:txBody>
          </p:sp>
          <p:sp>
            <p:nvSpPr>
              <p:cNvPr id="17560" name="WordArt 152">
                <a:extLst>
                  <a:ext uri="{FF2B5EF4-FFF2-40B4-BE49-F238E27FC236}">
                    <a16:creationId xmlns:a16="http://schemas.microsoft.com/office/drawing/2014/main" id="{F7E7777C-7861-4CB9-AAFE-98F9F6E208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68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竹富町</a:t>
                </a:r>
              </a:p>
            </p:txBody>
          </p:sp>
        </p:grpSp>
        <p:grpSp>
          <p:nvGrpSpPr>
            <p:cNvPr id="17561" name="Group 153">
              <a:extLst>
                <a:ext uri="{FF2B5EF4-FFF2-40B4-BE49-F238E27FC236}">
                  <a16:creationId xmlns:a16="http://schemas.microsoft.com/office/drawing/2014/main" id="{5095DA40-3240-4E95-8F24-8BBFCE1674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28" y="1465"/>
              <a:ext cx="93" cy="49"/>
              <a:chOff x="1536" y="2913"/>
              <a:chExt cx="169" cy="89"/>
            </a:xfrm>
          </p:grpSpPr>
          <p:sp>
            <p:nvSpPr>
              <p:cNvPr id="17562" name="WordArt 154">
                <a:extLst>
                  <a:ext uri="{FF2B5EF4-FFF2-40B4-BE49-F238E27FC236}">
                    <a16:creationId xmlns:a16="http://schemas.microsoft.com/office/drawing/2014/main" id="{6528D22E-B8C6-4A8A-8286-825EDBD1F28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2913"/>
                <a:ext cx="169" cy="88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東村</a:t>
                </a:r>
              </a:p>
            </p:txBody>
          </p:sp>
          <p:sp>
            <p:nvSpPr>
              <p:cNvPr id="17563" name="WordArt 155">
                <a:extLst>
                  <a:ext uri="{FF2B5EF4-FFF2-40B4-BE49-F238E27FC236}">
                    <a16:creationId xmlns:a16="http://schemas.microsoft.com/office/drawing/2014/main" id="{70F90F3D-BCF3-41F2-9918-B2B6DD097B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2914"/>
                <a:ext cx="169" cy="8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東村</a:t>
                </a:r>
              </a:p>
            </p:txBody>
          </p:sp>
        </p:grpSp>
        <p:grpSp>
          <p:nvGrpSpPr>
            <p:cNvPr id="17564" name="Group 156">
              <a:extLst>
                <a:ext uri="{FF2B5EF4-FFF2-40B4-BE49-F238E27FC236}">
                  <a16:creationId xmlns:a16="http://schemas.microsoft.com/office/drawing/2014/main" id="{2703AA8A-9185-474E-8454-2CECBC5CB5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2003"/>
              <a:ext cx="189" cy="45"/>
              <a:chOff x="2899" y="1325"/>
              <a:chExt cx="340" cy="81"/>
            </a:xfrm>
          </p:grpSpPr>
          <p:sp>
            <p:nvSpPr>
              <p:cNvPr id="17565" name="WordArt 157">
                <a:extLst>
                  <a:ext uri="{FF2B5EF4-FFF2-40B4-BE49-F238E27FC236}">
                    <a16:creationId xmlns:a16="http://schemas.microsoft.com/office/drawing/2014/main" id="{506FC9B9-A57E-4EAA-9480-A0D1B9AA60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32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宜野座村</a:t>
                </a:r>
              </a:p>
            </p:txBody>
          </p:sp>
          <p:sp>
            <p:nvSpPr>
              <p:cNvPr id="17566" name="WordArt 158">
                <a:extLst>
                  <a:ext uri="{FF2B5EF4-FFF2-40B4-BE49-F238E27FC236}">
                    <a16:creationId xmlns:a16="http://schemas.microsoft.com/office/drawing/2014/main" id="{7492E31B-819B-4731-A8AE-6CEE7AA690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32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宜野座村</a:t>
                </a:r>
              </a:p>
            </p:txBody>
          </p:sp>
        </p:grpSp>
        <p:grpSp>
          <p:nvGrpSpPr>
            <p:cNvPr id="17567" name="Group 159">
              <a:extLst>
                <a:ext uri="{FF2B5EF4-FFF2-40B4-BE49-F238E27FC236}">
                  <a16:creationId xmlns:a16="http://schemas.microsoft.com/office/drawing/2014/main" id="{259E81BD-E811-48A6-9674-CB30580417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2" y="2440"/>
              <a:ext cx="189" cy="45"/>
              <a:chOff x="2897" y="1485"/>
              <a:chExt cx="340" cy="81"/>
            </a:xfrm>
          </p:grpSpPr>
          <p:sp>
            <p:nvSpPr>
              <p:cNvPr id="17568" name="WordArt 160">
                <a:extLst>
                  <a:ext uri="{FF2B5EF4-FFF2-40B4-BE49-F238E27FC236}">
                    <a16:creationId xmlns:a16="http://schemas.microsoft.com/office/drawing/2014/main" id="{DCEAB89A-B9BF-47D1-8572-027141BA1C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14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嘉手納町</a:t>
                </a:r>
              </a:p>
            </p:txBody>
          </p:sp>
          <p:sp>
            <p:nvSpPr>
              <p:cNvPr id="17569" name="WordArt 161">
                <a:extLst>
                  <a:ext uri="{FF2B5EF4-FFF2-40B4-BE49-F238E27FC236}">
                    <a16:creationId xmlns:a16="http://schemas.microsoft.com/office/drawing/2014/main" id="{983E6D20-8021-44EB-A0BF-B29054DA76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148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嘉手納町</a:t>
                </a:r>
              </a:p>
            </p:txBody>
          </p:sp>
        </p:grpSp>
        <p:grpSp>
          <p:nvGrpSpPr>
            <p:cNvPr id="17570" name="Group 162">
              <a:extLst>
                <a:ext uri="{FF2B5EF4-FFF2-40B4-BE49-F238E27FC236}">
                  <a16:creationId xmlns:a16="http://schemas.microsoft.com/office/drawing/2014/main" id="{6A9D8C68-09FD-475F-9CD5-3446CBB441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2627"/>
              <a:ext cx="189" cy="45"/>
              <a:chOff x="2898" y="1632"/>
              <a:chExt cx="340" cy="81"/>
            </a:xfrm>
          </p:grpSpPr>
          <p:sp>
            <p:nvSpPr>
              <p:cNvPr id="17571" name="WordArt 163">
                <a:extLst>
                  <a:ext uri="{FF2B5EF4-FFF2-40B4-BE49-F238E27FC236}">
                    <a16:creationId xmlns:a16="http://schemas.microsoft.com/office/drawing/2014/main" id="{E8844C7C-B742-4834-B0B5-196E96FBED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163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北中城村</a:t>
                </a:r>
              </a:p>
            </p:txBody>
          </p:sp>
          <p:sp>
            <p:nvSpPr>
              <p:cNvPr id="17572" name="WordArt 164">
                <a:extLst>
                  <a:ext uri="{FF2B5EF4-FFF2-40B4-BE49-F238E27FC236}">
                    <a16:creationId xmlns:a16="http://schemas.microsoft.com/office/drawing/2014/main" id="{99DDE89E-B718-4ADE-A113-FD253FB306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163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北中城村</a:t>
                </a:r>
              </a:p>
            </p:txBody>
          </p:sp>
        </p:grpSp>
        <p:grpSp>
          <p:nvGrpSpPr>
            <p:cNvPr id="17573" name="Group 165">
              <a:extLst>
                <a:ext uri="{FF2B5EF4-FFF2-40B4-BE49-F238E27FC236}">
                  <a16:creationId xmlns:a16="http://schemas.microsoft.com/office/drawing/2014/main" id="{531D49D6-0672-4D0C-9AD0-4CDDC0D999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54" y="2967"/>
              <a:ext cx="189" cy="45"/>
              <a:chOff x="2446" y="1925"/>
              <a:chExt cx="340" cy="81"/>
            </a:xfrm>
          </p:grpSpPr>
          <p:sp>
            <p:nvSpPr>
              <p:cNvPr id="17574" name="WordArt 166">
                <a:extLst>
                  <a:ext uri="{FF2B5EF4-FFF2-40B4-BE49-F238E27FC236}">
                    <a16:creationId xmlns:a16="http://schemas.microsoft.com/office/drawing/2014/main" id="{F836F64B-8C3E-47B4-AB54-5253C261D6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92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南風原町</a:t>
                </a:r>
              </a:p>
            </p:txBody>
          </p:sp>
          <p:sp>
            <p:nvSpPr>
              <p:cNvPr id="17575" name="WordArt 167">
                <a:extLst>
                  <a:ext uri="{FF2B5EF4-FFF2-40B4-BE49-F238E27FC236}">
                    <a16:creationId xmlns:a16="http://schemas.microsoft.com/office/drawing/2014/main" id="{A7AF3B1D-4E7B-432D-83F8-6391ABBAB5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92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南風原町</a:t>
                </a:r>
              </a:p>
            </p:txBody>
          </p:sp>
        </p:grpSp>
        <p:grpSp>
          <p:nvGrpSpPr>
            <p:cNvPr id="17576" name="Group 168">
              <a:extLst>
                <a:ext uri="{FF2B5EF4-FFF2-40B4-BE49-F238E27FC236}">
                  <a16:creationId xmlns:a16="http://schemas.microsoft.com/office/drawing/2014/main" id="{B59BF361-0771-4D52-B286-B3458C1D17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0" y="2939"/>
              <a:ext cx="189" cy="45"/>
              <a:chOff x="2444" y="2085"/>
              <a:chExt cx="340" cy="81"/>
            </a:xfrm>
          </p:grpSpPr>
          <p:sp>
            <p:nvSpPr>
              <p:cNvPr id="17577" name="WordArt 169">
                <a:extLst>
                  <a:ext uri="{FF2B5EF4-FFF2-40B4-BE49-F238E27FC236}">
                    <a16:creationId xmlns:a16="http://schemas.microsoft.com/office/drawing/2014/main" id="{AF659D73-109C-462F-84C9-60E421D91E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20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座間味村</a:t>
                </a:r>
              </a:p>
            </p:txBody>
          </p:sp>
          <p:sp>
            <p:nvSpPr>
              <p:cNvPr id="17578" name="WordArt 170">
                <a:extLst>
                  <a:ext uri="{FF2B5EF4-FFF2-40B4-BE49-F238E27FC236}">
                    <a16:creationId xmlns:a16="http://schemas.microsoft.com/office/drawing/2014/main" id="{D2A7CF94-A191-422B-B1DD-934CB69176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208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座間味村</a:t>
                </a:r>
              </a:p>
            </p:txBody>
          </p:sp>
        </p:grpSp>
        <p:grpSp>
          <p:nvGrpSpPr>
            <p:cNvPr id="17579" name="Group 171">
              <a:extLst>
                <a:ext uri="{FF2B5EF4-FFF2-40B4-BE49-F238E27FC236}">
                  <a16:creationId xmlns:a16="http://schemas.microsoft.com/office/drawing/2014/main" id="{331860C8-3E45-4172-80B1-4CD7FF4CAD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8" y="2485"/>
              <a:ext cx="189" cy="45"/>
              <a:chOff x="2445" y="2232"/>
              <a:chExt cx="340" cy="81"/>
            </a:xfrm>
          </p:grpSpPr>
          <p:sp>
            <p:nvSpPr>
              <p:cNvPr id="17580" name="WordArt 172">
                <a:extLst>
                  <a:ext uri="{FF2B5EF4-FFF2-40B4-BE49-F238E27FC236}">
                    <a16:creationId xmlns:a16="http://schemas.microsoft.com/office/drawing/2014/main" id="{98AD6226-E9EE-4627-B2EC-FC7EBE3AAE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223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渡名喜村</a:t>
                </a:r>
              </a:p>
            </p:txBody>
          </p:sp>
          <p:sp>
            <p:nvSpPr>
              <p:cNvPr id="17581" name="WordArt 173">
                <a:extLst>
                  <a:ext uri="{FF2B5EF4-FFF2-40B4-BE49-F238E27FC236}">
                    <a16:creationId xmlns:a16="http://schemas.microsoft.com/office/drawing/2014/main" id="{623CD006-E34D-43FC-AB5D-94900A2347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223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渡名喜村</a:t>
                </a:r>
              </a:p>
            </p:txBody>
          </p:sp>
        </p:grpSp>
        <p:grpSp>
          <p:nvGrpSpPr>
            <p:cNvPr id="17582" name="Group 174">
              <a:extLst>
                <a:ext uri="{FF2B5EF4-FFF2-40B4-BE49-F238E27FC236}">
                  <a16:creationId xmlns:a16="http://schemas.microsoft.com/office/drawing/2014/main" id="{70D0C02F-C357-4150-8CCF-C10738B0E5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55" y="3052"/>
              <a:ext cx="189" cy="45"/>
              <a:chOff x="2899" y="1892"/>
              <a:chExt cx="340" cy="81"/>
            </a:xfrm>
          </p:grpSpPr>
          <p:sp>
            <p:nvSpPr>
              <p:cNvPr id="17583" name="WordArt 175">
                <a:extLst>
                  <a:ext uri="{FF2B5EF4-FFF2-40B4-BE49-F238E27FC236}">
                    <a16:creationId xmlns:a16="http://schemas.microsoft.com/office/drawing/2014/main" id="{860C59BF-3551-4F90-9963-4B5909DBE1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89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南大東村</a:t>
                </a:r>
              </a:p>
            </p:txBody>
          </p:sp>
          <p:sp>
            <p:nvSpPr>
              <p:cNvPr id="17584" name="WordArt 176">
                <a:extLst>
                  <a:ext uri="{FF2B5EF4-FFF2-40B4-BE49-F238E27FC236}">
                    <a16:creationId xmlns:a16="http://schemas.microsoft.com/office/drawing/2014/main" id="{8C5BF738-3C72-42F1-B064-107075BE5C9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89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南大東村</a:t>
                </a:r>
              </a:p>
            </p:txBody>
          </p:sp>
        </p:grpSp>
        <p:grpSp>
          <p:nvGrpSpPr>
            <p:cNvPr id="17585" name="Group 177">
              <a:extLst>
                <a:ext uri="{FF2B5EF4-FFF2-40B4-BE49-F238E27FC236}">
                  <a16:creationId xmlns:a16="http://schemas.microsoft.com/office/drawing/2014/main" id="{51FD6423-8E2E-49FB-B32E-CF75978F16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69" y="2826"/>
              <a:ext cx="189" cy="45"/>
              <a:chOff x="2897" y="2052"/>
              <a:chExt cx="340" cy="81"/>
            </a:xfrm>
          </p:grpSpPr>
          <p:sp>
            <p:nvSpPr>
              <p:cNvPr id="17586" name="WordArt 178">
                <a:extLst>
                  <a:ext uri="{FF2B5EF4-FFF2-40B4-BE49-F238E27FC236}">
                    <a16:creationId xmlns:a16="http://schemas.microsoft.com/office/drawing/2014/main" id="{03035CC9-DC4D-4DBE-84F1-F48348C718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205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北大東村</a:t>
                </a:r>
              </a:p>
            </p:txBody>
          </p:sp>
          <p:sp>
            <p:nvSpPr>
              <p:cNvPr id="17587" name="WordArt 179">
                <a:extLst>
                  <a:ext uri="{FF2B5EF4-FFF2-40B4-BE49-F238E27FC236}">
                    <a16:creationId xmlns:a16="http://schemas.microsoft.com/office/drawing/2014/main" id="{83B3E775-0CC5-44F9-840D-B509297C7C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205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北大東村</a:t>
                </a:r>
              </a:p>
            </p:txBody>
          </p:sp>
        </p:grpSp>
        <p:grpSp>
          <p:nvGrpSpPr>
            <p:cNvPr id="17588" name="Group 180">
              <a:extLst>
                <a:ext uri="{FF2B5EF4-FFF2-40B4-BE49-F238E27FC236}">
                  <a16:creationId xmlns:a16="http://schemas.microsoft.com/office/drawing/2014/main" id="{6E82A00D-61C7-4BEF-B93E-4DDC9F3D2F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189"/>
              <a:ext cx="189" cy="45"/>
              <a:chOff x="2898" y="2199"/>
              <a:chExt cx="340" cy="81"/>
            </a:xfrm>
          </p:grpSpPr>
          <p:sp>
            <p:nvSpPr>
              <p:cNvPr id="17589" name="WordArt 181">
                <a:extLst>
                  <a:ext uri="{FF2B5EF4-FFF2-40B4-BE49-F238E27FC236}">
                    <a16:creationId xmlns:a16="http://schemas.microsoft.com/office/drawing/2014/main" id="{5A557C29-7585-4469-9570-4E9BFDD23B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219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伊平屋村</a:t>
                </a:r>
              </a:p>
            </p:txBody>
          </p:sp>
          <p:sp>
            <p:nvSpPr>
              <p:cNvPr id="17590" name="WordArt 182">
                <a:extLst>
                  <a:ext uri="{FF2B5EF4-FFF2-40B4-BE49-F238E27FC236}">
                    <a16:creationId xmlns:a16="http://schemas.microsoft.com/office/drawing/2014/main" id="{040D9C90-80F8-4795-A90F-E6DEE66E39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220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伊平屋村</a:t>
                </a:r>
              </a:p>
            </p:txBody>
          </p:sp>
        </p:grpSp>
        <p:grpSp>
          <p:nvGrpSpPr>
            <p:cNvPr id="17591" name="Group 183">
              <a:extLst>
                <a:ext uri="{FF2B5EF4-FFF2-40B4-BE49-F238E27FC236}">
                  <a16:creationId xmlns:a16="http://schemas.microsoft.com/office/drawing/2014/main" id="{49DB09DC-9547-4AE2-9C39-5389C4A2CF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8" y="586"/>
              <a:ext cx="189" cy="45"/>
              <a:chOff x="2417" y="2459"/>
              <a:chExt cx="340" cy="81"/>
            </a:xfrm>
          </p:grpSpPr>
          <p:sp>
            <p:nvSpPr>
              <p:cNvPr id="17592" name="WordArt 184">
                <a:extLst>
                  <a:ext uri="{FF2B5EF4-FFF2-40B4-BE49-F238E27FC236}">
                    <a16:creationId xmlns:a16="http://schemas.microsoft.com/office/drawing/2014/main" id="{51422A68-A806-41E0-882A-CADC5A8A2D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7" y="245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伊是名村</a:t>
                </a:r>
              </a:p>
            </p:txBody>
          </p:sp>
          <p:sp>
            <p:nvSpPr>
              <p:cNvPr id="17593" name="WordArt 185">
                <a:extLst>
                  <a:ext uri="{FF2B5EF4-FFF2-40B4-BE49-F238E27FC236}">
                    <a16:creationId xmlns:a16="http://schemas.microsoft.com/office/drawing/2014/main" id="{E412A3C5-D5A8-4719-92EC-C5E94918FB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7" y="246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伊是名村</a:t>
                </a:r>
              </a:p>
            </p:txBody>
          </p:sp>
        </p:grpSp>
        <p:grpSp>
          <p:nvGrpSpPr>
            <p:cNvPr id="17594" name="Group 186">
              <a:extLst>
                <a:ext uri="{FF2B5EF4-FFF2-40B4-BE49-F238E27FC236}">
                  <a16:creationId xmlns:a16="http://schemas.microsoft.com/office/drawing/2014/main" id="{015289A1-2188-4025-A8B0-54F48C4254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6" y="3194"/>
              <a:ext cx="189" cy="45"/>
              <a:chOff x="2415" y="2619"/>
              <a:chExt cx="340" cy="81"/>
            </a:xfrm>
          </p:grpSpPr>
          <p:sp>
            <p:nvSpPr>
              <p:cNvPr id="17595" name="WordArt 187">
                <a:extLst>
                  <a:ext uri="{FF2B5EF4-FFF2-40B4-BE49-F238E27FC236}">
                    <a16:creationId xmlns:a16="http://schemas.microsoft.com/office/drawing/2014/main" id="{FC39FAEA-E2F7-47D4-BA88-29D85736ED7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5" y="261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八重瀬町</a:t>
                </a:r>
              </a:p>
            </p:txBody>
          </p:sp>
          <p:sp>
            <p:nvSpPr>
              <p:cNvPr id="17596" name="WordArt 188">
                <a:extLst>
                  <a:ext uri="{FF2B5EF4-FFF2-40B4-BE49-F238E27FC236}">
                    <a16:creationId xmlns:a16="http://schemas.microsoft.com/office/drawing/2014/main" id="{36611F69-46B0-4302-A494-DA4612411F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5" y="262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八重瀬町</a:t>
                </a:r>
              </a:p>
            </p:txBody>
          </p:sp>
        </p:grpSp>
        <p:grpSp>
          <p:nvGrpSpPr>
            <p:cNvPr id="17597" name="Group 189">
              <a:extLst>
                <a:ext uri="{FF2B5EF4-FFF2-40B4-BE49-F238E27FC236}">
                  <a16:creationId xmlns:a16="http://schemas.microsoft.com/office/drawing/2014/main" id="{CD3ED301-FBA5-4CC1-A5D4-79E953B974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7" y="4498"/>
              <a:ext cx="189" cy="45"/>
              <a:chOff x="2416" y="2766"/>
              <a:chExt cx="340" cy="81"/>
            </a:xfrm>
          </p:grpSpPr>
          <p:sp>
            <p:nvSpPr>
              <p:cNvPr id="17598" name="WordArt 190">
                <a:extLst>
                  <a:ext uri="{FF2B5EF4-FFF2-40B4-BE49-F238E27FC236}">
                    <a16:creationId xmlns:a16="http://schemas.microsoft.com/office/drawing/2014/main" id="{F78C12D2-B267-4771-8665-73A05D0715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6" y="276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多良間村</a:t>
                </a:r>
              </a:p>
            </p:txBody>
          </p:sp>
          <p:sp>
            <p:nvSpPr>
              <p:cNvPr id="17599" name="WordArt 191">
                <a:extLst>
                  <a:ext uri="{FF2B5EF4-FFF2-40B4-BE49-F238E27FC236}">
                    <a16:creationId xmlns:a16="http://schemas.microsoft.com/office/drawing/2014/main" id="{287E86AE-00AD-4A73-AA35-8CED35FC31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6" y="276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多良間村</a:t>
                </a:r>
              </a:p>
            </p:txBody>
          </p:sp>
        </p:grpSp>
        <p:grpSp>
          <p:nvGrpSpPr>
            <p:cNvPr id="17600" name="Group 192">
              <a:extLst>
                <a:ext uri="{FF2B5EF4-FFF2-40B4-BE49-F238E27FC236}">
                  <a16:creationId xmlns:a16="http://schemas.microsoft.com/office/drawing/2014/main" id="{92BDC104-1323-4A1E-ACD9-5465DA2009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1" y="2400"/>
              <a:ext cx="189" cy="45"/>
              <a:chOff x="2868" y="2586"/>
              <a:chExt cx="340" cy="81"/>
            </a:xfrm>
          </p:grpSpPr>
          <p:sp>
            <p:nvSpPr>
              <p:cNvPr id="17601" name="WordArt 193">
                <a:extLst>
                  <a:ext uri="{FF2B5EF4-FFF2-40B4-BE49-F238E27FC236}">
                    <a16:creationId xmlns:a16="http://schemas.microsoft.com/office/drawing/2014/main" id="{2CC2CD52-D2B3-4912-A63E-7C9D4328E5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8" y="258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久米島町</a:t>
                </a:r>
              </a:p>
            </p:txBody>
          </p:sp>
          <p:sp>
            <p:nvSpPr>
              <p:cNvPr id="17602" name="WordArt 194">
                <a:extLst>
                  <a:ext uri="{FF2B5EF4-FFF2-40B4-BE49-F238E27FC236}">
                    <a16:creationId xmlns:a16="http://schemas.microsoft.com/office/drawing/2014/main" id="{4BDC5E4D-3A0A-4441-9DA9-77D65E6AF6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8" y="258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久米島町</a:t>
                </a:r>
              </a:p>
            </p:txBody>
          </p:sp>
        </p:grpSp>
        <p:grpSp>
          <p:nvGrpSpPr>
            <p:cNvPr id="17603" name="Group 195">
              <a:extLst>
                <a:ext uri="{FF2B5EF4-FFF2-40B4-BE49-F238E27FC236}">
                  <a16:creationId xmlns:a16="http://schemas.microsoft.com/office/drawing/2014/main" id="{83872CCE-C466-434B-87FE-12F377E18C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" y="5632"/>
              <a:ext cx="189" cy="45"/>
              <a:chOff x="2869" y="2733"/>
              <a:chExt cx="340" cy="81"/>
            </a:xfrm>
          </p:grpSpPr>
          <p:sp>
            <p:nvSpPr>
              <p:cNvPr id="17604" name="WordArt 196">
                <a:extLst>
                  <a:ext uri="{FF2B5EF4-FFF2-40B4-BE49-F238E27FC236}">
                    <a16:creationId xmlns:a16="http://schemas.microsoft.com/office/drawing/2014/main" id="{2A1433CF-936F-4EEC-B163-EEA458AF750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9" y="273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与那国町</a:t>
                </a:r>
              </a:p>
            </p:txBody>
          </p:sp>
          <p:sp>
            <p:nvSpPr>
              <p:cNvPr id="17605" name="WordArt 197">
                <a:extLst>
                  <a:ext uri="{FF2B5EF4-FFF2-40B4-BE49-F238E27FC236}">
                    <a16:creationId xmlns:a16="http://schemas.microsoft.com/office/drawing/2014/main" id="{B906AC1D-B5C2-4E54-96B0-3932F6B1D3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9" y="273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与那国町</a:t>
                </a:r>
              </a:p>
            </p:txBody>
          </p:sp>
        </p:grpSp>
        <p:grpSp>
          <p:nvGrpSpPr>
            <p:cNvPr id="17606" name="Group 198">
              <a:extLst>
                <a:ext uri="{FF2B5EF4-FFF2-40B4-BE49-F238E27FC236}">
                  <a16:creationId xmlns:a16="http://schemas.microsoft.com/office/drawing/2014/main" id="{77C19195-3DB3-4C81-9850-7643732C6D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2440"/>
              <a:ext cx="140" cy="45"/>
              <a:chOff x="4301" y="1436"/>
              <a:chExt cx="140" cy="45"/>
            </a:xfrm>
          </p:grpSpPr>
          <p:sp>
            <p:nvSpPr>
              <p:cNvPr id="17607" name="WordArt 199">
                <a:extLst>
                  <a:ext uri="{FF2B5EF4-FFF2-40B4-BE49-F238E27FC236}">
                    <a16:creationId xmlns:a16="http://schemas.microsoft.com/office/drawing/2014/main" id="{EF29A925-D732-4F12-8767-96A7E22D9C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01" y="1436"/>
                <a:ext cx="140" cy="4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沖縄市</a:t>
                </a:r>
              </a:p>
            </p:txBody>
          </p:sp>
          <p:sp>
            <p:nvSpPr>
              <p:cNvPr id="17608" name="WordArt 200">
                <a:extLst>
                  <a:ext uri="{FF2B5EF4-FFF2-40B4-BE49-F238E27FC236}">
                    <a16:creationId xmlns:a16="http://schemas.microsoft.com/office/drawing/2014/main" id="{2A942F5F-7A9D-44BE-A471-701F23C3C2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01" y="1437"/>
                <a:ext cx="140" cy="4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沖縄市</a:t>
                </a: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>
            <a:extLst>
              <a:ext uri="{FF2B5EF4-FFF2-40B4-BE49-F238E27FC236}">
                <a16:creationId xmlns:a16="http://schemas.microsoft.com/office/drawing/2014/main" id="{24B3A4DE-F2F5-44E1-B51B-A655F6A0855F}"/>
              </a:ext>
            </a:extLst>
          </p:cNvPr>
          <p:cNvGrpSpPr>
            <a:grpSpLocks/>
          </p:cNvGrpSpPr>
          <p:nvPr/>
        </p:nvGrpSpPr>
        <p:grpSpPr bwMode="auto">
          <a:xfrm>
            <a:off x="909638" y="120650"/>
            <a:ext cx="10171112" cy="9359900"/>
            <a:chOff x="573" y="76"/>
            <a:chExt cx="6407" cy="5896"/>
          </a:xfrm>
        </p:grpSpPr>
        <p:sp>
          <p:nvSpPr>
            <p:cNvPr id="18435" name="Rectangle 3">
              <a:extLst>
                <a:ext uri="{FF2B5EF4-FFF2-40B4-BE49-F238E27FC236}">
                  <a16:creationId xmlns:a16="http://schemas.microsoft.com/office/drawing/2014/main" id="{B258C5F4-84FA-41B2-B8A4-79309AE56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2911"/>
              <a:ext cx="57" cy="5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6" name="Rectangle 4">
              <a:extLst>
                <a:ext uri="{FF2B5EF4-FFF2-40B4-BE49-F238E27FC236}">
                  <a16:creationId xmlns:a16="http://schemas.microsoft.com/office/drawing/2014/main" id="{40455EA2-2C8F-417D-9E85-1CC5B4B0BD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2" y="2911"/>
              <a:ext cx="56" cy="5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7" name="Rectangle 5">
              <a:extLst>
                <a:ext uri="{FF2B5EF4-FFF2-40B4-BE49-F238E27FC236}">
                  <a16:creationId xmlns:a16="http://schemas.microsoft.com/office/drawing/2014/main" id="{03DB986F-7778-46A0-AB51-278B1E1D0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2" y="3024"/>
              <a:ext cx="56" cy="5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8" name="Freeform 6">
              <a:extLst>
                <a:ext uri="{FF2B5EF4-FFF2-40B4-BE49-F238E27FC236}">
                  <a16:creationId xmlns:a16="http://schemas.microsoft.com/office/drawing/2014/main" id="{75884DD2-692E-436F-A6EF-C42910084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2854"/>
              <a:ext cx="113" cy="340"/>
            </a:xfrm>
            <a:custGeom>
              <a:avLst/>
              <a:gdLst>
                <a:gd name="T0" fmla="*/ 0 w 113"/>
                <a:gd name="T1" fmla="*/ 340 h 340"/>
                <a:gd name="T2" fmla="*/ 0 w 113"/>
                <a:gd name="T3" fmla="*/ 57 h 340"/>
                <a:gd name="T4" fmla="*/ 57 w 113"/>
                <a:gd name="T5" fmla="*/ 57 h 340"/>
                <a:gd name="T6" fmla="*/ 57 w 113"/>
                <a:gd name="T7" fmla="*/ 0 h 340"/>
                <a:gd name="T8" fmla="*/ 113 w 113"/>
                <a:gd name="T9" fmla="*/ 0 h 340"/>
                <a:gd name="T10" fmla="*/ 113 w 113"/>
                <a:gd name="T11" fmla="*/ 170 h 340"/>
                <a:gd name="T12" fmla="*/ 57 w 113"/>
                <a:gd name="T13" fmla="*/ 170 h 340"/>
                <a:gd name="T14" fmla="*/ 57 w 113"/>
                <a:gd name="T15" fmla="*/ 340 h 340"/>
                <a:gd name="T16" fmla="*/ 0 w 113"/>
                <a:gd name="T1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340">
                  <a:moveTo>
                    <a:pt x="0" y="340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9" name="Freeform 7">
              <a:extLst>
                <a:ext uri="{FF2B5EF4-FFF2-40B4-BE49-F238E27FC236}">
                  <a16:creationId xmlns:a16="http://schemas.microsoft.com/office/drawing/2014/main" id="{5D944DE6-44C8-4F7D-81A3-6FA0CA10AF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2797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56 w 170"/>
                <a:gd name="T3" fmla="*/ 0 h 170"/>
                <a:gd name="T4" fmla="*/ 56 w 170"/>
                <a:gd name="T5" fmla="*/ 57 h 170"/>
                <a:gd name="T6" fmla="*/ 0 w 170"/>
                <a:gd name="T7" fmla="*/ 57 h 170"/>
                <a:gd name="T8" fmla="*/ 0 w 170"/>
                <a:gd name="T9" fmla="*/ 114 h 170"/>
                <a:gd name="T10" fmla="*/ 56 w 170"/>
                <a:gd name="T11" fmla="*/ 114 h 170"/>
                <a:gd name="T12" fmla="*/ 56 w 170"/>
                <a:gd name="T13" fmla="*/ 170 h 170"/>
                <a:gd name="T14" fmla="*/ 113 w 170"/>
                <a:gd name="T15" fmla="*/ 170 h 170"/>
                <a:gd name="T16" fmla="*/ 113 w 170"/>
                <a:gd name="T17" fmla="*/ 57 h 170"/>
                <a:gd name="T18" fmla="*/ 170 w 170"/>
                <a:gd name="T19" fmla="*/ 57 h 170"/>
                <a:gd name="T20" fmla="*/ 170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0" name="Freeform 8">
              <a:extLst>
                <a:ext uri="{FF2B5EF4-FFF2-40B4-BE49-F238E27FC236}">
                  <a16:creationId xmlns:a16="http://schemas.microsoft.com/office/drawing/2014/main" id="{52F97E77-CFB0-4E2D-8081-3940BF1D4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2967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113 w 113"/>
                <a:gd name="T3" fmla="*/ 0 h 170"/>
                <a:gd name="T4" fmla="*/ 113 w 113"/>
                <a:gd name="T5" fmla="*/ 170 h 170"/>
                <a:gd name="T6" fmla="*/ 57 w 113"/>
                <a:gd name="T7" fmla="*/ 170 h 170"/>
                <a:gd name="T8" fmla="*/ 57 w 113"/>
                <a:gd name="T9" fmla="*/ 57 h 170"/>
                <a:gd name="T10" fmla="*/ 0 w 113"/>
                <a:gd name="T11" fmla="*/ 57 h 170"/>
                <a:gd name="T12" fmla="*/ 0 w 113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113" y="0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1" name="Rectangle 9">
              <a:extLst>
                <a:ext uri="{FF2B5EF4-FFF2-40B4-BE49-F238E27FC236}">
                  <a16:creationId xmlns:a16="http://schemas.microsoft.com/office/drawing/2014/main" id="{4BF23CB2-6B1E-4C90-9E0F-8C9896053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0" y="3081"/>
              <a:ext cx="56" cy="5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2" name="Rectangle 10">
              <a:extLst>
                <a:ext uri="{FF2B5EF4-FFF2-40B4-BE49-F238E27FC236}">
                  <a16:creationId xmlns:a16="http://schemas.microsoft.com/office/drawing/2014/main" id="{DC7B4FE0-EF4D-4542-A470-AE36F4144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3" y="2740"/>
              <a:ext cx="56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3" name="Rectangle 11">
              <a:extLst>
                <a:ext uri="{FF2B5EF4-FFF2-40B4-BE49-F238E27FC236}">
                  <a16:creationId xmlns:a16="http://schemas.microsoft.com/office/drawing/2014/main" id="{A545ACE1-99D5-403C-A73E-393A4E6581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7" y="2967"/>
              <a:ext cx="57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4" name="Rectangle 12">
              <a:extLst>
                <a:ext uri="{FF2B5EF4-FFF2-40B4-BE49-F238E27FC236}">
                  <a16:creationId xmlns:a16="http://schemas.microsoft.com/office/drawing/2014/main" id="{C2E54EB2-8815-476D-8BFB-8969217DEE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4" y="2911"/>
              <a:ext cx="57" cy="5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5" name="Rectangle 13">
              <a:extLst>
                <a:ext uri="{FF2B5EF4-FFF2-40B4-BE49-F238E27FC236}">
                  <a16:creationId xmlns:a16="http://schemas.microsoft.com/office/drawing/2014/main" id="{47E8C297-EC5D-49C1-B22E-CF14465597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2570"/>
              <a:ext cx="56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6" name="Freeform 14">
              <a:extLst>
                <a:ext uri="{FF2B5EF4-FFF2-40B4-BE49-F238E27FC236}">
                  <a16:creationId xmlns:a16="http://schemas.microsoft.com/office/drawing/2014/main" id="{50D97B1E-E005-445D-B6E7-EF10272C0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2287"/>
              <a:ext cx="170" cy="227"/>
            </a:xfrm>
            <a:custGeom>
              <a:avLst/>
              <a:gdLst>
                <a:gd name="T0" fmla="*/ 0 w 170"/>
                <a:gd name="T1" fmla="*/ 227 h 227"/>
                <a:gd name="T2" fmla="*/ 113 w 170"/>
                <a:gd name="T3" fmla="*/ 227 h 227"/>
                <a:gd name="T4" fmla="*/ 113 w 170"/>
                <a:gd name="T5" fmla="*/ 170 h 227"/>
                <a:gd name="T6" fmla="*/ 170 w 170"/>
                <a:gd name="T7" fmla="*/ 170 h 227"/>
                <a:gd name="T8" fmla="*/ 170 w 170"/>
                <a:gd name="T9" fmla="*/ 0 h 227"/>
                <a:gd name="T10" fmla="*/ 113 w 170"/>
                <a:gd name="T11" fmla="*/ 0 h 227"/>
                <a:gd name="T12" fmla="*/ 113 w 170"/>
                <a:gd name="T13" fmla="*/ 113 h 227"/>
                <a:gd name="T14" fmla="*/ 56 w 170"/>
                <a:gd name="T15" fmla="*/ 113 h 227"/>
                <a:gd name="T16" fmla="*/ 56 w 170"/>
                <a:gd name="T17" fmla="*/ 170 h 227"/>
                <a:gd name="T18" fmla="*/ 0 w 170"/>
                <a:gd name="T19" fmla="*/ 170 h 227"/>
                <a:gd name="T20" fmla="*/ 0 w 170"/>
                <a:gd name="T2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227">
                  <a:moveTo>
                    <a:pt x="0" y="227"/>
                  </a:move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7" name="Freeform 15">
              <a:extLst>
                <a:ext uri="{FF2B5EF4-FFF2-40B4-BE49-F238E27FC236}">
                  <a16:creationId xmlns:a16="http://schemas.microsoft.com/office/drawing/2014/main" id="{1DF12C01-46C2-4D51-B012-62FD60106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1210"/>
              <a:ext cx="226" cy="113"/>
            </a:xfrm>
            <a:custGeom>
              <a:avLst/>
              <a:gdLst>
                <a:gd name="T0" fmla="*/ 170 w 226"/>
                <a:gd name="T1" fmla="*/ 0 h 113"/>
                <a:gd name="T2" fmla="*/ 0 w 226"/>
                <a:gd name="T3" fmla="*/ 0 h 113"/>
                <a:gd name="T4" fmla="*/ 0 w 226"/>
                <a:gd name="T5" fmla="*/ 113 h 113"/>
                <a:gd name="T6" fmla="*/ 226 w 226"/>
                <a:gd name="T7" fmla="*/ 113 h 113"/>
                <a:gd name="T8" fmla="*/ 226 w 226"/>
                <a:gd name="T9" fmla="*/ 56 h 113"/>
                <a:gd name="T10" fmla="*/ 170 w 226"/>
                <a:gd name="T11" fmla="*/ 56 h 113"/>
                <a:gd name="T12" fmla="*/ 170 w 226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113">
                  <a:moveTo>
                    <a:pt x="17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226" y="113"/>
                  </a:lnTo>
                  <a:lnTo>
                    <a:pt x="226" y="56"/>
                  </a:lnTo>
                  <a:lnTo>
                    <a:pt x="170" y="56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8" name="Freeform 16">
              <a:extLst>
                <a:ext uri="{FF2B5EF4-FFF2-40B4-BE49-F238E27FC236}">
                  <a16:creationId xmlns:a16="http://schemas.microsoft.com/office/drawing/2014/main" id="{E542AAF3-2F63-4E3C-9B7A-E5C102612E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529"/>
              <a:ext cx="170" cy="114"/>
            </a:xfrm>
            <a:custGeom>
              <a:avLst/>
              <a:gdLst>
                <a:gd name="T0" fmla="*/ 170 w 170"/>
                <a:gd name="T1" fmla="*/ 0 h 114"/>
                <a:gd name="T2" fmla="*/ 0 w 170"/>
                <a:gd name="T3" fmla="*/ 0 h 114"/>
                <a:gd name="T4" fmla="*/ 0 w 170"/>
                <a:gd name="T5" fmla="*/ 114 h 114"/>
                <a:gd name="T6" fmla="*/ 114 w 170"/>
                <a:gd name="T7" fmla="*/ 114 h 114"/>
                <a:gd name="T8" fmla="*/ 114 w 170"/>
                <a:gd name="T9" fmla="*/ 57 h 114"/>
                <a:gd name="T10" fmla="*/ 170 w 170"/>
                <a:gd name="T11" fmla="*/ 57 h 114"/>
                <a:gd name="T12" fmla="*/ 170 w 170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4">
                  <a:moveTo>
                    <a:pt x="170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9" name="Rectangle 17">
              <a:extLst>
                <a:ext uri="{FF2B5EF4-FFF2-40B4-BE49-F238E27FC236}">
                  <a16:creationId xmlns:a16="http://schemas.microsoft.com/office/drawing/2014/main" id="{C0CC9B5A-FA10-4F50-9784-DFA730B529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699"/>
              <a:ext cx="57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0" name="Rectangle 18">
              <a:extLst>
                <a:ext uri="{FF2B5EF4-FFF2-40B4-BE49-F238E27FC236}">
                  <a16:creationId xmlns:a16="http://schemas.microsoft.com/office/drawing/2014/main" id="{B076B758-DFB6-4CC5-ABB2-5847005403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416"/>
              <a:ext cx="57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1" name="Freeform 19">
              <a:extLst>
                <a:ext uri="{FF2B5EF4-FFF2-40B4-BE49-F238E27FC236}">
                  <a16:creationId xmlns:a16="http://schemas.microsoft.com/office/drawing/2014/main" id="{C8B51F5D-1E91-421E-9CBB-8EFD96ABE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76"/>
              <a:ext cx="340" cy="340"/>
            </a:xfrm>
            <a:custGeom>
              <a:avLst/>
              <a:gdLst>
                <a:gd name="T0" fmla="*/ 0 w 340"/>
                <a:gd name="T1" fmla="*/ 283 h 340"/>
                <a:gd name="T2" fmla="*/ 57 w 340"/>
                <a:gd name="T3" fmla="*/ 283 h 340"/>
                <a:gd name="T4" fmla="*/ 57 w 340"/>
                <a:gd name="T5" fmla="*/ 170 h 340"/>
                <a:gd name="T6" fmla="*/ 114 w 340"/>
                <a:gd name="T7" fmla="*/ 170 h 340"/>
                <a:gd name="T8" fmla="*/ 114 w 340"/>
                <a:gd name="T9" fmla="*/ 113 h 340"/>
                <a:gd name="T10" fmla="*/ 170 w 340"/>
                <a:gd name="T11" fmla="*/ 113 h 340"/>
                <a:gd name="T12" fmla="*/ 170 w 340"/>
                <a:gd name="T13" fmla="*/ 56 h 340"/>
                <a:gd name="T14" fmla="*/ 227 w 340"/>
                <a:gd name="T15" fmla="*/ 56 h 340"/>
                <a:gd name="T16" fmla="*/ 227 w 340"/>
                <a:gd name="T17" fmla="*/ 0 h 340"/>
                <a:gd name="T18" fmla="*/ 340 w 340"/>
                <a:gd name="T19" fmla="*/ 0 h 340"/>
                <a:gd name="T20" fmla="*/ 340 w 340"/>
                <a:gd name="T21" fmla="*/ 56 h 340"/>
                <a:gd name="T22" fmla="*/ 284 w 340"/>
                <a:gd name="T23" fmla="*/ 56 h 340"/>
                <a:gd name="T24" fmla="*/ 284 w 340"/>
                <a:gd name="T25" fmla="*/ 170 h 340"/>
                <a:gd name="T26" fmla="*/ 170 w 340"/>
                <a:gd name="T27" fmla="*/ 170 h 340"/>
                <a:gd name="T28" fmla="*/ 170 w 340"/>
                <a:gd name="T29" fmla="*/ 226 h 340"/>
                <a:gd name="T30" fmla="*/ 114 w 340"/>
                <a:gd name="T31" fmla="*/ 226 h 340"/>
                <a:gd name="T32" fmla="*/ 114 w 340"/>
                <a:gd name="T33" fmla="*/ 340 h 340"/>
                <a:gd name="T34" fmla="*/ 0 w 340"/>
                <a:gd name="T35" fmla="*/ 340 h 340"/>
                <a:gd name="T36" fmla="*/ 0 w 340"/>
                <a:gd name="T37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0" y="283"/>
                  </a:moveTo>
                  <a:lnTo>
                    <a:pt x="57" y="28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2" name="Freeform 20">
              <a:extLst>
                <a:ext uri="{FF2B5EF4-FFF2-40B4-BE49-F238E27FC236}">
                  <a16:creationId xmlns:a16="http://schemas.microsoft.com/office/drawing/2014/main" id="{C7838A08-2F56-425C-81D2-6F11B0A09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813"/>
              <a:ext cx="510" cy="623"/>
            </a:xfrm>
            <a:custGeom>
              <a:avLst/>
              <a:gdLst>
                <a:gd name="T0" fmla="*/ 0 w 510"/>
                <a:gd name="T1" fmla="*/ 453 h 623"/>
                <a:gd name="T2" fmla="*/ 0 w 510"/>
                <a:gd name="T3" fmla="*/ 397 h 623"/>
                <a:gd name="T4" fmla="*/ 113 w 510"/>
                <a:gd name="T5" fmla="*/ 397 h 623"/>
                <a:gd name="T6" fmla="*/ 113 w 510"/>
                <a:gd name="T7" fmla="*/ 340 h 623"/>
                <a:gd name="T8" fmla="*/ 170 w 510"/>
                <a:gd name="T9" fmla="*/ 340 h 623"/>
                <a:gd name="T10" fmla="*/ 170 w 510"/>
                <a:gd name="T11" fmla="*/ 283 h 623"/>
                <a:gd name="T12" fmla="*/ 226 w 510"/>
                <a:gd name="T13" fmla="*/ 283 h 623"/>
                <a:gd name="T14" fmla="*/ 226 w 510"/>
                <a:gd name="T15" fmla="*/ 226 h 623"/>
                <a:gd name="T16" fmla="*/ 226 w 510"/>
                <a:gd name="T17" fmla="*/ 170 h 623"/>
                <a:gd name="T18" fmla="*/ 283 w 510"/>
                <a:gd name="T19" fmla="*/ 170 h 623"/>
                <a:gd name="T20" fmla="*/ 283 w 510"/>
                <a:gd name="T21" fmla="*/ 0 h 623"/>
                <a:gd name="T22" fmla="*/ 397 w 510"/>
                <a:gd name="T23" fmla="*/ 0 h 623"/>
                <a:gd name="T24" fmla="*/ 397 w 510"/>
                <a:gd name="T25" fmla="*/ 56 h 623"/>
                <a:gd name="T26" fmla="*/ 453 w 510"/>
                <a:gd name="T27" fmla="*/ 56 h 623"/>
                <a:gd name="T28" fmla="*/ 453 w 510"/>
                <a:gd name="T29" fmla="*/ 113 h 623"/>
                <a:gd name="T30" fmla="*/ 510 w 510"/>
                <a:gd name="T31" fmla="*/ 113 h 623"/>
                <a:gd name="T32" fmla="*/ 510 w 510"/>
                <a:gd name="T33" fmla="*/ 453 h 623"/>
                <a:gd name="T34" fmla="*/ 453 w 510"/>
                <a:gd name="T35" fmla="*/ 453 h 623"/>
                <a:gd name="T36" fmla="*/ 453 w 510"/>
                <a:gd name="T37" fmla="*/ 567 h 623"/>
                <a:gd name="T38" fmla="*/ 397 w 510"/>
                <a:gd name="T39" fmla="*/ 567 h 623"/>
                <a:gd name="T40" fmla="*/ 397 w 510"/>
                <a:gd name="T41" fmla="*/ 623 h 623"/>
                <a:gd name="T42" fmla="*/ 283 w 510"/>
                <a:gd name="T43" fmla="*/ 623 h 623"/>
                <a:gd name="T44" fmla="*/ 283 w 510"/>
                <a:gd name="T45" fmla="*/ 510 h 623"/>
                <a:gd name="T46" fmla="*/ 226 w 510"/>
                <a:gd name="T47" fmla="*/ 510 h 623"/>
                <a:gd name="T48" fmla="*/ 226 w 510"/>
                <a:gd name="T49" fmla="*/ 567 h 623"/>
                <a:gd name="T50" fmla="*/ 113 w 510"/>
                <a:gd name="T51" fmla="*/ 567 h 623"/>
                <a:gd name="T52" fmla="*/ 113 w 510"/>
                <a:gd name="T53" fmla="*/ 510 h 623"/>
                <a:gd name="T54" fmla="*/ 56 w 510"/>
                <a:gd name="T55" fmla="*/ 510 h 623"/>
                <a:gd name="T56" fmla="*/ 56 w 510"/>
                <a:gd name="T57" fmla="*/ 453 h 623"/>
                <a:gd name="T58" fmla="*/ 0 w 510"/>
                <a:gd name="T59" fmla="*/ 45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0" h="623">
                  <a:moveTo>
                    <a:pt x="0" y="453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6" y="283"/>
                  </a:lnTo>
                  <a:lnTo>
                    <a:pt x="226" y="226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3" y="56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453"/>
                  </a:lnTo>
                  <a:lnTo>
                    <a:pt x="453" y="453"/>
                  </a:lnTo>
                  <a:lnTo>
                    <a:pt x="453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283" y="623"/>
                  </a:lnTo>
                  <a:lnTo>
                    <a:pt x="283" y="510"/>
                  </a:lnTo>
                  <a:lnTo>
                    <a:pt x="226" y="510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453"/>
                  </a:lnTo>
                  <a:lnTo>
                    <a:pt x="0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3" name="Freeform 21">
              <a:extLst>
                <a:ext uri="{FF2B5EF4-FFF2-40B4-BE49-F238E27FC236}">
                  <a16:creationId xmlns:a16="http://schemas.microsoft.com/office/drawing/2014/main" id="{C7E73181-F532-4FF0-ACA0-C482D7922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1323"/>
              <a:ext cx="511" cy="397"/>
            </a:xfrm>
            <a:custGeom>
              <a:avLst/>
              <a:gdLst>
                <a:gd name="T0" fmla="*/ 284 w 511"/>
                <a:gd name="T1" fmla="*/ 57 h 397"/>
                <a:gd name="T2" fmla="*/ 284 w 511"/>
                <a:gd name="T3" fmla="*/ 113 h 397"/>
                <a:gd name="T4" fmla="*/ 227 w 511"/>
                <a:gd name="T5" fmla="*/ 113 h 397"/>
                <a:gd name="T6" fmla="*/ 227 w 511"/>
                <a:gd name="T7" fmla="*/ 170 h 397"/>
                <a:gd name="T8" fmla="*/ 170 w 511"/>
                <a:gd name="T9" fmla="*/ 170 h 397"/>
                <a:gd name="T10" fmla="*/ 170 w 511"/>
                <a:gd name="T11" fmla="*/ 227 h 397"/>
                <a:gd name="T12" fmla="*/ 0 w 511"/>
                <a:gd name="T13" fmla="*/ 227 h 397"/>
                <a:gd name="T14" fmla="*/ 0 w 511"/>
                <a:gd name="T15" fmla="*/ 397 h 397"/>
                <a:gd name="T16" fmla="*/ 57 w 511"/>
                <a:gd name="T17" fmla="*/ 397 h 397"/>
                <a:gd name="T18" fmla="*/ 57 w 511"/>
                <a:gd name="T19" fmla="*/ 340 h 397"/>
                <a:gd name="T20" fmla="*/ 170 w 511"/>
                <a:gd name="T21" fmla="*/ 340 h 397"/>
                <a:gd name="T22" fmla="*/ 170 w 511"/>
                <a:gd name="T23" fmla="*/ 283 h 397"/>
                <a:gd name="T24" fmla="*/ 397 w 511"/>
                <a:gd name="T25" fmla="*/ 283 h 397"/>
                <a:gd name="T26" fmla="*/ 397 w 511"/>
                <a:gd name="T27" fmla="*/ 227 h 397"/>
                <a:gd name="T28" fmla="*/ 454 w 511"/>
                <a:gd name="T29" fmla="*/ 227 h 397"/>
                <a:gd name="T30" fmla="*/ 454 w 511"/>
                <a:gd name="T31" fmla="*/ 170 h 397"/>
                <a:gd name="T32" fmla="*/ 511 w 511"/>
                <a:gd name="T33" fmla="*/ 170 h 397"/>
                <a:gd name="T34" fmla="*/ 511 w 511"/>
                <a:gd name="T35" fmla="*/ 113 h 397"/>
                <a:gd name="T36" fmla="*/ 397 w 511"/>
                <a:gd name="T37" fmla="*/ 113 h 397"/>
                <a:gd name="T38" fmla="*/ 397 w 511"/>
                <a:gd name="T39" fmla="*/ 0 h 397"/>
                <a:gd name="T40" fmla="*/ 340 w 511"/>
                <a:gd name="T41" fmla="*/ 0 h 397"/>
                <a:gd name="T42" fmla="*/ 340 w 511"/>
                <a:gd name="T43" fmla="*/ 57 h 397"/>
                <a:gd name="T44" fmla="*/ 284 w 511"/>
                <a:gd name="T45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1" h="397">
                  <a:moveTo>
                    <a:pt x="284" y="57"/>
                  </a:moveTo>
                  <a:lnTo>
                    <a:pt x="284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4" name="Freeform 22">
              <a:extLst>
                <a:ext uri="{FF2B5EF4-FFF2-40B4-BE49-F238E27FC236}">
                  <a16:creationId xmlns:a16="http://schemas.microsoft.com/office/drawing/2014/main" id="{FF6275E5-8B5B-44F4-87C7-949E2C241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1323"/>
              <a:ext cx="340" cy="283"/>
            </a:xfrm>
            <a:custGeom>
              <a:avLst/>
              <a:gdLst>
                <a:gd name="T0" fmla="*/ 283 w 340"/>
                <a:gd name="T1" fmla="*/ 0 h 283"/>
                <a:gd name="T2" fmla="*/ 56 w 340"/>
                <a:gd name="T3" fmla="*/ 0 h 283"/>
                <a:gd name="T4" fmla="*/ 56 w 340"/>
                <a:gd name="T5" fmla="*/ 170 h 283"/>
                <a:gd name="T6" fmla="*/ 0 w 340"/>
                <a:gd name="T7" fmla="*/ 170 h 283"/>
                <a:gd name="T8" fmla="*/ 0 w 340"/>
                <a:gd name="T9" fmla="*/ 283 h 283"/>
                <a:gd name="T10" fmla="*/ 56 w 340"/>
                <a:gd name="T11" fmla="*/ 283 h 283"/>
                <a:gd name="T12" fmla="*/ 56 w 340"/>
                <a:gd name="T13" fmla="*/ 227 h 283"/>
                <a:gd name="T14" fmla="*/ 226 w 340"/>
                <a:gd name="T15" fmla="*/ 227 h 283"/>
                <a:gd name="T16" fmla="*/ 226 w 340"/>
                <a:gd name="T17" fmla="*/ 170 h 283"/>
                <a:gd name="T18" fmla="*/ 283 w 340"/>
                <a:gd name="T19" fmla="*/ 170 h 283"/>
                <a:gd name="T20" fmla="*/ 283 w 340"/>
                <a:gd name="T21" fmla="*/ 113 h 283"/>
                <a:gd name="T22" fmla="*/ 340 w 340"/>
                <a:gd name="T23" fmla="*/ 113 h 283"/>
                <a:gd name="T24" fmla="*/ 340 w 340"/>
                <a:gd name="T25" fmla="*/ 57 h 283"/>
                <a:gd name="T26" fmla="*/ 283 w 340"/>
                <a:gd name="T27" fmla="*/ 57 h 283"/>
                <a:gd name="T28" fmla="*/ 283 w 340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3">
                  <a:moveTo>
                    <a:pt x="283" y="0"/>
                  </a:moveTo>
                  <a:lnTo>
                    <a:pt x="56" y="0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5" name="Rectangle 23">
              <a:extLst>
                <a:ext uri="{FF2B5EF4-FFF2-40B4-BE49-F238E27FC236}">
                  <a16:creationId xmlns:a16="http://schemas.microsoft.com/office/drawing/2014/main" id="{91BE3BAF-4BE0-4DA2-B158-E9A3B9454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0" y="1323"/>
              <a:ext cx="56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6" name="Rectangle 24">
              <a:extLst>
                <a:ext uri="{FF2B5EF4-FFF2-40B4-BE49-F238E27FC236}">
                  <a16:creationId xmlns:a16="http://schemas.microsoft.com/office/drawing/2014/main" id="{6733AC8C-A182-46C7-9806-0A764C6C81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3591"/>
              <a:ext cx="57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7" name="Rectangle 25">
              <a:extLst>
                <a:ext uri="{FF2B5EF4-FFF2-40B4-BE49-F238E27FC236}">
                  <a16:creationId xmlns:a16="http://schemas.microsoft.com/office/drawing/2014/main" id="{17010A9C-5E2A-448D-970C-DB1C98610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4271"/>
              <a:ext cx="57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8" name="Freeform 26">
              <a:extLst>
                <a:ext uri="{FF2B5EF4-FFF2-40B4-BE49-F238E27FC236}">
                  <a16:creationId xmlns:a16="http://schemas.microsoft.com/office/drawing/2014/main" id="{D4F4B9D7-1612-4AFF-AA2D-13732679D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3818"/>
              <a:ext cx="283" cy="227"/>
            </a:xfrm>
            <a:custGeom>
              <a:avLst/>
              <a:gdLst>
                <a:gd name="T0" fmla="*/ 170 w 283"/>
                <a:gd name="T1" fmla="*/ 0 h 227"/>
                <a:gd name="T2" fmla="*/ 56 w 283"/>
                <a:gd name="T3" fmla="*/ 0 h 227"/>
                <a:gd name="T4" fmla="*/ 56 w 283"/>
                <a:gd name="T5" fmla="*/ 113 h 227"/>
                <a:gd name="T6" fmla="*/ 0 w 283"/>
                <a:gd name="T7" fmla="*/ 113 h 227"/>
                <a:gd name="T8" fmla="*/ 0 w 283"/>
                <a:gd name="T9" fmla="*/ 227 h 227"/>
                <a:gd name="T10" fmla="*/ 283 w 283"/>
                <a:gd name="T11" fmla="*/ 227 h 227"/>
                <a:gd name="T12" fmla="*/ 283 w 283"/>
                <a:gd name="T13" fmla="*/ 113 h 227"/>
                <a:gd name="T14" fmla="*/ 226 w 283"/>
                <a:gd name="T15" fmla="*/ 113 h 227"/>
                <a:gd name="T16" fmla="*/ 226 w 283"/>
                <a:gd name="T17" fmla="*/ 57 h 227"/>
                <a:gd name="T18" fmla="*/ 170 w 283"/>
                <a:gd name="T19" fmla="*/ 57 h 227"/>
                <a:gd name="T20" fmla="*/ 170 w 283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7">
                  <a:moveTo>
                    <a:pt x="170" y="0"/>
                  </a:moveTo>
                  <a:lnTo>
                    <a:pt x="56" y="0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83" y="227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9" name="Freeform 27">
              <a:extLst>
                <a:ext uri="{FF2B5EF4-FFF2-40B4-BE49-F238E27FC236}">
                  <a16:creationId xmlns:a16="http://schemas.microsoft.com/office/drawing/2014/main" id="{09E2B979-0554-4E5E-84E1-B05EE1C66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3704"/>
              <a:ext cx="623" cy="624"/>
            </a:xfrm>
            <a:custGeom>
              <a:avLst/>
              <a:gdLst>
                <a:gd name="T0" fmla="*/ 56 w 623"/>
                <a:gd name="T1" fmla="*/ 0 h 624"/>
                <a:gd name="T2" fmla="*/ 56 w 623"/>
                <a:gd name="T3" fmla="*/ 114 h 624"/>
                <a:gd name="T4" fmla="*/ 113 w 623"/>
                <a:gd name="T5" fmla="*/ 114 h 624"/>
                <a:gd name="T6" fmla="*/ 113 w 623"/>
                <a:gd name="T7" fmla="*/ 227 h 624"/>
                <a:gd name="T8" fmla="*/ 56 w 623"/>
                <a:gd name="T9" fmla="*/ 227 h 624"/>
                <a:gd name="T10" fmla="*/ 56 w 623"/>
                <a:gd name="T11" fmla="*/ 454 h 624"/>
                <a:gd name="T12" fmla="*/ 0 w 623"/>
                <a:gd name="T13" fmla="*/ 454 h 624"/>
                <a:gd name="T14" fmla="*/ 0 w 623"/>
                <a:gd name="T15" fmla="*/ 567 h 624"/>
                <a:gd name="T16" fmla="*/ 56 w 623"/>
                <a:gd name="T17" fmla="*/ 567 h 624"/>
                <a:gd name="T18" fmla="*/ 56 w 623"/>
                <a:gd name="T19" fmla="*/ 624 h 624"/>
                <a:gd name="T20" fmla="*/ 340 w 623"/>
                <a:gd name="T21" fmla="*/ 624 h 624"/>
                <a:gd name="T22" fmla="*/ 340 w 623"/>
                <a:gd name="T23" fmla="*/ 567 h 624"/>
                <a:gd name="T24" fmla="*/ 567 w 623"/>
                <a:gd name="T25" fmla="*/ 567 h 624"/>
                <a:gd name="T26" fmla="*/ 567 w 623"/>
                <a:gd name="T27" fmla="*/ 624 h 624"/>
                <a:gd name="T28" fmla="*/ 623 w 623"/>
                <a:gd name="T29" fmla="*/ 624 h 624"/>
                <a:gd name="T30" fmla="*/ 623 w 623"/>
                <a:gd name="T31" fmla="*/ 511 h 624"/>
                <a:gd name="T32" fmla="*/ 567 w 623"/>
                <a:gd name="T33" fmla="*/ 511 h 624"/>
                <a:gd name="T34" fmla="*/ 567 w 623"/>
                <a:gd name="T35" fmla="*/ 454 h 624"/>
                <a:gd name="T36" fmla="*/ 453 w 623"/>
                <a:gd name="T37" fmla="*/ 454 h 624"/>
                <a:gd name="T38" fmla="*/ 453 w 623"/>
                <a:gd name="T39" fmla="*/ 397 h 624"/>
                <a:gd name="T40" fmla="*/ 340 w 623"/>
                <a:gd name="T41" fmla="*/ 397 h 624"/>
                <a:gd name="T42" fmla="*/ 340 w 623"/>
                <a:gd name="T43" fmla="*/ 341 h 624"/>
                <a:gd name="T44" fmla="*/ 283 w 623"/>
                <a:gd name="T45" fmla="*/ 341 h 624"/>
                <a:gd name="T46" fmla="*/ 283 w 623"/>
                <a:gd name="T47" fmla="*/ 227 h 624"/>
                <a:gd name="T48" fmla="*/ 170 w 623"/>
                <a:gd name="T49" fmla="*/ 227 h 624"/>
                <a:gd name="T50" fmla="*/ 170 w 623"/>
                <a:gd name="T51" fmla="*/ 57 h 624"/>
                <a:gd name="T52" fmla="*/ 113 w 623"/>
                <a:gd name="T53" fmla="*/ 57 h 624"/>
                <a:gd name="T54" fmla="*/ 113 w 623"/>
                <a:gd name="T55" fmla="*/ 0 h 624"/>
                <a:gd name="T56" fmla="*/ 56 w 623"/>
                <a:gd name="T5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3" h="624">
                  <a:moveTo>
                    <a:pt x="56" y="0"/>
                  </a:moveTo>
                  <a:lnTo>
                    <a:pt x="56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23" y="511"/>
                  </a:lnTo>
                  <a:lnTo>
                    <a:pt x="567" y="511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340" y="397"/>
                  </a:lnTo>
                  <a:lnTo>
                    <a:pt x="340" y="341"/>
                  </a:lnTo>
                  <a:lnTo>
                    <a:pt x="283" y="341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0" name="Freeform 28">
              <a:extLst>
                <a:ext uri="{FF2B5EF4-FFF2-40B4-BE49-F238E27FC236}">
                  <a16:creationId xmlns:a16="http://schemas.microsoft.com/office/drawing/2014/main" id="{FB0FAF6A-E4C3-43FB-A706-F90A407BA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4442"/>
              <a:ext cx="170" cy="113"/>
            </a:xfrm>
            <a:custGeom>
              <a:avLst/>
              <a:gdLst>
                <a:gd name="T0" fmla="*/ 56 w 227"/>
                <a:gd name="T1" fmla="*/ 0 h 113"/>
                <a:gd name="T2" fmla="*/ 0 w 227"/>
                <a:gd name="T3" fmla="*/ 0 h 113"/>
                <a:gd name="T4" fmla="*/ 0 w 227"/>
                <a:gd name="T5" fmla="*/ 113 h 113"/>
                <a:gd name="T6" fmla="*/ 227 w 227"/>
                <a:gd name="T7" fmla="*/ 113 h 113"/>
                <a:gd name="T8" fmla="*/ 227 w 227"/>
                <a:gd name="T9" fmla="*/ 0 h 113"/>
                <a:gd name="T10" fmla="*/ 56 w 227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13">
                  <a:moveTo>
                    <a:pt x="56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1" name="Rectangle 29">
              <a:extLst>
                <a:ext uri="{FF2B5EF4-FFF2-40B4-BE49-F238E27FC236}">
                  <a16:creationId xmlns:a16="http://schemas.microsoft.com/office/drawing/2014/main" id="{FC22D382-DE05-4E01-A7B1-6BCC5A2242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4158"/>
              <a:ext cx="57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2" name="Rectangle 30">
              <a:extLst>
                <a:ext uri="{FF2B5EF4-FFF2-40B4-BE49-F238E27FC236}">
                  <a16:creationId xmlns:a16="http://schemas.microsoft.com/office/drawing/2014/main" id="{4035B7C9-6372-4321-8201-D7AD0913BC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1" y="5859"/>
              <a:ext cx="57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3" name="Freeform 31">
              <a:extLst>
                <a:ext uri="{FF2B5EF4-FFF2-40B4-BE49-F238E27FC236}">
                  <a16:creationId xmlns:a16="http://schemas.microsoft.com/office/drawing/2014/main" id="{F048CEC8-CF24-4617-B0B5-1A7ADA40A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" y="5802"/>
              <a:ext cx="113" cy="114"/>
            </a:xfrm>
            <a:custGeom>
              <a:avLst/>
              <a:gdLst>
                <a:gd name="T0" fmla="*/ 113 w 113"/>
                <a:gd name="T1" fmla="*/ 0 h 114"/>
                <a:gd name="T2" fmla="*/ 0 w 113"/>
                <a:gd name="T3" fmla="*/ 0 h 114"/>
                <a:gd name="T4" fmla="*/ 0 w 113"/>
                <a:gd name="T5" fmla="*/ 114 h 114"/>
                <a:gd name="T6" fmla="*/ 57 w 113"/>
                <a:gd name="T7" fmla="*/ 114 h 114"/>
                <a:gd name="T8" fmla="*/ 57 w 113"/>
                <a:gd name="T9" fmla="*/ 57 h 114"/>
                <a:gd name="T10" fmla="*/ 113 w 113"/>
                <a:gd name="T11" fmla="*/ 57 h 114"/>
                <a:gd name="T12" fmla="*/ 113 w 113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4">
                  <a:moveTo>
                    <a:pt x="11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4" name="Rectangle 32">
              <a:extLst>
                <a:ext uri="{FF2B5EF4-FFF2-40B4-BE49-F238E27FC236}">
                  <a16:creationId xmlns:a16="http://schemas.microsoft.com/office/drawing/2014/main" id="{41212069-D87B-4AEC-931F-0EC46B0D1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4" y="5462"/>
              <a:ext cx="114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5" name="Rectangle 33">
              <a:extLst>
                <a:ext uri="{FF2B5EF4-FFF2-40B4-BE49-F238E27FC236}">
                  <a16:creationId xmlns:a16="http://schemas.microsoft.com/office/drawing/2014/main" id="{191DFC3C-D110-47E1-A4F9-71B1F5722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5" y="5519"/>
              <a:ext cx="56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6" name="Freeform 34">
              <a:extLst>
                <a:ext uri="{FF2B5EF4-FFF2-40B4-BE49-F238E27FC236}">
                  <a16:creationId xmlns:a16="http://schemas.microsoft.com/office/drawing/2014/main" id="{27172B89-A27E-4746-8590-9D157EFE5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4668"/>
              <a:ext cx="793" cy="908"/>
            </a:xfrm>
            <a:custGeom>
              <a:avLst/>
              <a:gdLst>
                <a:gd name="T0" fmla="*/ 340 w 793"/>
                <a:gd name="T1" fmla="*/ 908 h 908"/>
                <a:gd name="T2" fmla="*/ 170 w 793"/>
                <a:gd name="T3" fmla="*/ 908 h 908"/>
                <a:gd name="T4" fmla="*/ 170 w 793"/>
                <a:gd name="T5" fmla="*/ 794 h 908"/>
                <a:gd name="T6" fmla="*/ 113 w 793"/>
                <a:gd name="T7" fmla="*/ 794 h 908"/>
                <a:gd name="T8" fmla="*/ 113 w 793"/>
                <a:gd name="T9" fmla="*/ 737 h 908"/>
                <a:gd name="T10" fmla="*/ 170 w 793"/>
                <a:gd name="T11" fmla="*/ 737 h 908"/>
                <a:gd name="T12" fmla="*/ 170 w 793"/>
                <a:gd name="T13" fmla="*/ 567 h 908"/>
                <a:gd name="T14" fmla="*/ 56 w 793"/>
                <a:gd name="T15" fmla="*/ 567 h 908"/>
                <a:gd name="T16" fmla="*/ 56 w 793"/>
                <a:gd name="T17" fmla="*/ 624 h 908"/>
                <a:gd name="T18" fmla="*/ 0 w 793"/>
                <a:gd name="T19" fmla="*/ 624 h 908"/>
                <a:gd name="T20" fmla="*/ 0 w 793"/>
                <a:gd name="T21" fmla="*/ 454 h 908"/>
                <a:gd name="T22" fmla="*/ 56 w 793"/>
                <a:gd name="T23" fmla="*/ 454 h 908"/>
                <a:gd name="T24" fmla="*/ 56 w 793"/>
                <a:gd name="T25" fmla="*/ 511 h 908"/>
                <a:gd name="T26" fmla="*/ 113 w 793"/>
                <a:gd name="T27" fmla="*/ 511 h 908"/>
                <a:gd name="T28" fmla="*/ 113 w 793"/>
                <a:gd name="T29" fmla="*/ 397 h 908"/>
                <a:gd name="T30" fmla="*/ 170 w 793"/>
                <a:gd name="T31" fmla="*/ 397 h 908"/>
                <a:gd name="T32" fmla="*/ 170 w 793"/>
                <a:gd name="T33" fmla="*/ 454 h 908"/>
                <a:gd name="T34" fmla="*/ 397 w 793"/>
                <a:gd name="T35" fmla="*/ 454 h 908"/>
                <a:gd name="T36" fmla="*/ 397 w 793"/>
                <a:gd name="T37" fmla="*/ 397 h 908"/>
                <a:gd name="T38" fmla="*/ 453 w 793"/>
                <a:gd name="T39" fmla="*/ 397 h 908"/>
                <a:gd name="T40" fmla="*/ 453 w 793"/>
                <a:gd name="T41" fmla="*/ 341 h 908"/>
                <a:gd name="T42" fmla="*/ 510 w 793"/>
                <a:gd name="T43" fmla="*/ 341 h 908"/>
                <a:gd name="T44" fmla="*/ 510 w 793"/>
                <a:gd name="T45" fmla="*/ 284 h 908"/>
                <a:gd name="T46" fmla="*/ 567 w 793"/>
                <a:gd name="T47" fmla="*/ 284 h 908"/>
                <a:gd name="T48" fmla="*/ 567 w 793"/>
                <a:gd name="T49" fmla="*/ 227 h 908"/>
                <a:gd name="T50" fmla="*/ 623 w 793"/>
                <a:gd name="T51" fmla="*/ 227 h 908"/>
                <a:gd name="T52" fmla="*/ 623 w 793"/>
                <a:gd name="T53" fmla="*/ 114 h 908"/>
                <a:gd name="T54" fmla="*/ 680 w 793"/>
                <a:gd name="T55" fmla="*/ 114 h 908"/>
                <a:gd name="T56" fmla="*/ 680 w 793"/>
                <a:gd name="T57" fmla="*/ 0 h 908"/>
                <a:gd name="T58" fmla="*/ 793 w 793"/>
                <a:gd name="T59" fmla="*/ 0 h 908"/>
                <a:gd name="T60" fmla="*/ 793 w 793"/>
                <a:gd name="T61" fmla="*/ 114 h 908"/>
                <a:gd name="T62" fmla="*/ 737 w 793"/>
                <a:gd name="T63" fmla="*/ 114 h 908"/>
                <a:gd name="T64" fmla="*/ 737 w 793"/>
                <a:gd name="T65" fmla="*/ 170 h 908"/>
                <a:gd name="T66" fmla="*/ 680 w 793"/>
                <a:gd name="T67" fmla="*/ 170 h 908"/>
                <a:gd name="T68" fmla="*/ 680 w 793"/>
                <a:gd name="T69" fmla="*/ 284 h 908"/>
                <a:gd name="T70" fmla="*/ 623 w 793"/>
                <a:gd name="T71" fmla="*/ 284 h 908"/>
                <a:gd name="T72" fmla="*/ 623 w 793"/>
                <a:gd name="T73" fmla="*/ 397 h 908"/>
                <a:gd name="T74" fmla="*/ 510 w 793"/>
                <a:gd name="T75" fmla="*/ 397 h 908"/>
                <a:gd name="T76" fmla="*/ 510 w 793"/>
                <a:gd name="T77" fmla="*/ 567 h 908"/>
                <a:gd name="T78" fmla="*/ 567 w 793"/>
                <a:gd name="T79" fmla="*/ 567 h 908"/>
                <a:gd name="T80" fmla="*/ 567 w 793"/>
                <a:gd name="T81" fmla="*/ 681 h 908"/>
                <a:gd name="T82" fmla="*/ 510 w 793"/>
                <a:gd name="T83" fmla="*/ 681 h 908"/>
                <a:gd name="T84" fmla="*/ 510 w 793"/>
                <a:gd name="T85" fmla="*/ 851 h 908"/>
                <a:gd name="T86" fmla="*/ 397 w 793"/>
                <a:gd name="T87" fmla="*/ 851 h 908"/>
                <a:gd name="T88" fmla="*/ 340 w 793"/>
                <a:gd name="T89" fmla="*/ 851 h 908"/>
                <a:gd name="T90" fmla="*/ 340 w 793"/>
                <a:gd name="T91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3" h="908">
                  <a:moveTo>
                    <a:pt x="340" y="908"/>
                  </a:moveTo>
                  <a:lnTo>
                    <a:pt x="170" y="908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341"/>
                  </a:lnTo>
                  <a:lnTo>
                    <a:pt x="510" y="341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114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284"/>
                  </a:lnTo>
                  <a:lnTo>
                    <a:pt x="623" y="284"/>
                  </a:lnTo>
                  <a:lnTo>
                    <a:pt x="623" y="397"/>
                  </a:lnTo>
                  <a:lnTo>
                    <a:pt x="510" y="397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851"/>
                  </a:lnTo>
                  <a:lnTo>
                    <a:pt x="397" y="851"/>
                  </a:lnTo>
                  <a:lnTo>
                    <a:pt x="340" y="851"/>
                  </a:lnTo>
                  <a:lnTo>
                    <a:pt x="340" y="9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7" name="Freeform 35">
              <a:extLst>
                <a:ext uri="{FF2B5EF4-FFF2-40B4-BE49-F238E27FC236}">
                  <a16:creationId xmlns:a16="http://schemas.microsoft.com/office/drawing/2014/main" id="{7B243076-7B16-48D0-81A5-F0A0B6F50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5179"/>
              <a:ext cx="794" cy="623"/>
            </a:xfrm>
            <a:custGeom>
              <a:avLst/>
              <a:gdLst>
                <a:gd name="T0" fmla="*/ 624 w 794"/>
                <a:gd name="T1" fmla="*/ 623 h 623"/>
                <a:gd name="T2" fmla="*/ 567 w 794"/>
                <a:gd name="T3" fmla="*/ 623 h 623"/>
                <a:gd name="T4" fmla="*/ 567 w 794"/>
                <a:gd name="T5" fmla="*/ 567 h 623"/>
                <a:gd name="T6" fmla="*/ 283 w 794"/>
                <a:gd name="T7" fmla="*/ 567 h 623"/>
                <a:gd name="T8" fmla="*/ 283 w 794"/>
                <a:gd name="T9" fmla="*/ 510 h 623"/>
                <a:gd name="T10" fmla="*/ 227 w 794"/>
                <a:gd name="T11" fmla="*/ 510 h 623"/>
                <a:gd name="T12" fmla="*/ 227 w 794"/>
                <a:gd name="T13" fmla="*/ 453 h 623"/>
                <a:gd name="T14" fmla="*/ 170 w 794"/>
                <a:gd name="T15" fmla="*/ 453 h 623"/>
                <a:gd name="T16" fmla="*/ 170 w 794"/>
                <a:gd name="T17" fmla="*/ 510 h 623"/>
                <a:gd name="T18" fmla="*/ 0 w 794"/>
                <a:gd name="T19" fmla="*/ 510 h 623"/>
                <a:gd name="T20" fmla="*/ 0 w 794"/>
                <a:gd name="T21" fmla="*/ 397 h 623"/>
                <a:gd name="T22" fmla="*/ 57 w 794"/>
                <a:gd name="T23" fmla="*/ 397 h 623"/>
                <a:gd name="T24" fmla="*/ 57 w 794"/>
                <a:gd name="T25" fmla="*/ 340 h 623"/>
                <a:gd name="T26" fmla="*/ 113 w 794"/>
                <a:gd name="T27" fmla="*/ 340 h 623"/>
                <a:gd name="T28" fmla="*/ 170 w 794"/>
                <a:gd name="T29" fmla="*/ 340 h 623"/>
                <a:gd name="T30" fmla="*/ 170 w 794"/>
                <a:gd name="T31" fmla="*/ 226 h 623"/>
                <a:gd name="T32" fmla="*/ 227 w 794"/>
                <a:gd name="T33" fmla="*/ 226 h 623"/>
                <a:gd name="T34" fmla="*/ 227 w 794"/>
                <a:gd name="T35" fmla="*/ 113 h 623"/>
                <a:gd name="T36" fmla="*/ 283 w 794"/>
                <a:gd name="T37" fmla="*/ 113 h 623"/>
                <a:gd name="T38" fmla="*/ 283 w 794"/>
                <a:gd name="T39" fmla="*/ 0 h 623"/>
                <a:gd name="T40" fmla="*/ 340 w 794"/>
                <a:gd name="T41" fmla="*/ 0 h 623"/>
                <a:gd name="T42" fmla="*/ 340 w 794"/>
                <a:gd name="T43" fmla="*/ 56 h 623"/>
                <a:gd name="T44" fmla="*/ 397 w 794"/>
                <a:gd name="T45" fmla="*/ 56 h 623"/>
                <a:gd name="T46" fmla="*/ 397 w 794"/>
                <a:gd name="T47" fmla="*/ 113 h 623"/>
                <a:gd name="T48" fmla="*/ 624 w 794"/>
                <a:gd name="T49" fmla="*/ 113 h 623"/>
                <a:gd name="T50" fmla="*/ 624 w 794"/>
                <a:gd name="T51" fmla="*/ 170 h 623"/>
                <a:gd name="T52" fmla="*/ 737 w 794"/>
                <a:gd name="T53" fmla="*/ 170 h 623"/>
                <a:gd name="T54" fmla="*/ 737 w 794"/>
                <a:gd name="T55" fmla="*/ 226 h 623"/>
                <a:gd name="T56" fmla="*/ 794 w 794"/>
                <a:gd name="T57" fmla="*/ 226 h 623"/>
                <a:gd name="T58" fmla="*/ 794 w 794"/>
                <a:gd name="T59" fmla="*/ 397 h 623"/>
                <a:gd name="T60" fmla="*/ 737 w 794"/>
                <a:gd name="T61" fmla="*/ 397 h 623"/>
                <a:gd name="T62" fmla="*/ 737 w 794"/>
                <a:gd name="T63" fmla="*/ 453 h 623"/>
                <a:gd name="T64" fmla="*/ 680 w 794"/>
                <a:gd name="T65" fmla="*/ 453 h 623"/>
                <a:gd name="T66" fmla="*/ 680 w 794"/>
                <a:gd name="T67" fmla="*/ 510 h 623"/>
                <a:gd name="T68" fmla="*/ 624 w 794"/>
                <a:gd name="T69" fmla="*/ 510 h 623"/>
                <a:gd name="T70" fmla="*/ 624 w 794"/>
                <a:gd name="T71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4" h="623">
                  <a:moveTo>
                    <a:pt x="624" y="623"/>
                  </a:moveTo>
                  <a:lnTo>
                    <a:pt x="567" y="623"/>
                  </a:lnTo>
                  <a:lnTo>
                    <a:pt x="567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737" y="170"/>
                  </a:lnTo>
                  <a:lnTo>
                    <a:pt x="737" y="226"/>
                  </a:lnTo>
                  <a:lnTo>
                    <a:pt x="794" y="226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680" y="453"/>
                  </a:lnTo>
                  <a:lnTo>
                    <a:pt x="680" y="510"/>
                  </a:lnTo>
                  <a:lnTo>
                    <a:pt x="624" y="510"/>
                  </a:lnTo>
                  <a:lnTo>
                    <a:pt x="624" y="62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8" name="Rectangle 36">
              <a:extLst>
                <a:ext uri="{FF2B5EF4-FFF2-40B4-BE49-F238E27FC236}">
                  <a16:creationId xmlns:a16="http://schemas.microsoft.com/office/drawing/2014/main" id="{DD0D0DF2-9DAE-49C7-A1B7-DD5B8E214F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4" y="5916"/>
              <a:ext cx="56" cy="5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9" name="Freeform 37">
              <a:extLst>
                <a:ext uri="{FF2B5EF4-FFF2-40B4-BE49-F238E27FC236}">
                  <a16:creationId xmlns:a16="http://schemas.microsoft.com/office/drawing/2014/main" id="{9833B5C5-BEB0-4BA5-B27D-2E04B2784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400"/>
              <a:ext cx="114" cy="114"/>
            </a:xfrm>
            <a:custGeom>
              <a:avLst/>
              <a:gdLst>
                <a:gd name="T0" fmla="*/ 0 w 114"/>
                <a:gd name="T1" fmla="*/ 0 h 114"/>
                <a:gd name="T2" fmla="*/ 0 w 114"/>
                <a:gd name="T3" fmla="*/ 114 h 114"/>
                <a:gd name="T4" fmla="*/ 114 w 114"/>
                <a:gd name="T5" fmla="*/ 114 h 114"/>
                <a:gd name="T6" fmla="*/ 114 w 114"/>
                <a:gd name="T7" fmla="*/ 57 h 114"/>
                <a:gd name="T8" fmla="*/ 57 w 114"/>
                <a:gd name="T9" fmla="*/ 57 h 114"/>
                <a:gd name="T10" fmla="*/ 57 w 114"/>
                <a:gd name="T11" fmla="*/ 0 h 114"/>
                <a:gd name="T12" fmla="*/ 0 w 11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0" name="Freeform 38">
              <a:extLst>
                <a:ext uri="{FF2B5EF4-FFF2-40B4-BE49-F238E27FC236}">
                  <a16:creationId xmlns:a16="http://schemas.microsoft.com/office/drawing/2014/main" id="{47B5EF46-C47D-420C-89B9-CD9F887B7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2344"/>
              <a:ext cx="341" cy="340"/>
            </a:xfrm>
            <a:custGeom>
              <a:avLst/>
              <a:gdLst>
                <a:gd name="T0" fmla="*/ 284 w 341"/>
                <a:gd name="T1" fmla="*/ 340 h 340"/>
                <a:gd name="T2" fmla="*/ 227 w 341"/>
                <a:gd name="T3" fmla="*/ 340 h 340"/>
                <a:gd name="T4" fmla="*/ 227 w 341"/>
                <a:gd name="T5" fmla="*/ 283 h 340"/>
                <a:gd name="T6" fmla="*/ 171 w 341"/>
                <a:gd name="T7" fmla="*/ 283 h 340"/>
                <a:gd name="T8" fmla="*/ 171 w 341"/>
                <a:gd name="T9" fmla="*/ 226 h 340"/>
                <a:gd name="T10" fmla="*/ 114 w 341"/>
                <a:gd name="T11" fmla="*/ 226 h 340"/>
                <a:gd name="T12" fmla="*/ 114 w 341"/>
                <a:gd name="T13" fmla="*/ 170 h 340"/>
                <a:gd name="T14" fmla="*/ 0 w 341"/>
                <a:gd name="T15" fmla="*/ 170 h 340"/>
                <a:gd name="T16" fmla="*/ 0 w 341"/>
                <a:gd name="T17" fmla="*/ 56 h 340"/>
                <a:gd name="T18" fmla="*/ 114 w 341"/>
                <a:gd name="T19" fmla="*/ 56 h 340"/>
                <a:gd name="T20" fmla="*/ 114 w 341"/>
                <a:gd name="T21" fmla="*/ 0 h 340"/>
                <a:gd name="T22" fmla="*/ 227 w 341"/>
                <a:gd name="T23" fmla="*/ 0 h 340"/>
                <a:gd name="T24" fmla="*/ 227 w 341"/>
                <a:gd name="T25" fmla="*/ 56 h 340"/>
                <a:gd name="T26" fmla="*/ 284 w 341"/>
                <a:gd name="T27" fmla="*/ 56 h 340"/>
                <a:gd name="T28" fmla="*/ 284 w 341"/>
                <a:gd name="T29" fmla="*/ 113 h 340"/>
                <a:gd name="T30" fmla="*/ 341 w 341"/>
                <a:gd name="T31" fmla="*/ 113 h 340"/>
                <a:gd name="T32" fmla="*/ 341 w 341"/>
                <a:gd name="T33" fmla="*/ 226 h 340"/>
                <a:gd name="T34" fmla="*/ 284 w 341"/>
                <a:gd name="T35" fmla="*/ 226 h 340"/>
                <a:gd name="T36" fmla="*/ 284 w 341"/>
                <a:gd name="T3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1" h="340">
                  <a:moveTo>
                    <a:pt x="284" y="340"/>
                  </a:moveTo>
                  <a:lnTo>
                    <a:pt x="227" y="340"/>
                  </a:lnTo>
                  <a:lnTo>
                    <a:pt x="227" y="283"/>
                  </a:lnTo>
                  <a:lnTo>
                    <a:pt x="171" y="283"/>
                  </a:lnTo>
                  <a:lnTo>
                    <a:pt x="171" y="226"/>
                  </a:lnTo>
                  <a:lnTo>
                    <a:pt x="114" y="226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41" y="113"/>
                  </a:lnTo>
                  <a:lnTo>
                    <a:pt x="341" y="226"/>
                  </a:lnTo>
                  <a:lnTo>
                    <a:pt x="284" y="226"/>
                  </a:lnTo>
                  <a:lnTo>
                    <a:pt x="28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1" name="Freeform 39">
              <a:extLst>
                <a:ext uri="{FF2B5EF4-FFF2-40B4-BE49-F238E27FC236}">
                  <a16:creationId xmlns:a16="http://schemas.microsoft.com/office/drawing/2014/main" id="{8D7252E7-1D45-44F5-8C22-0E29FCCD1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1663"/>
              <a:ext cx="113" cy="114"/>
            </a:xfrm>
            <a:custGeom>
              <a:avLst/>
              <a:gdLst>
                <a:gd name="T0" fmla="*/ 113 w 113"/>
                <a:gd name="T1" fmla="*/ 0 h 114"/>
                <a:gd name="T2" fmla="*/ 57 w 113"/>
                <a:gd name="T3" fmla="*/ 0 h 114"/>
                <a:gd name="T4" fmla="*/ 57 w 113"/>
                <a:gd name="T5" fmla="*/ 57 h 114"/>
                <a:gd name="T6" fmla="*/ 0 w 113"/>
                <a:gd name="T7" fmla="*/ 57 h 114"/>
                <a:gd name="T8" fmla="*/ 0 w 113"/>
                <a:gd name="T9" fmla="*/ 114 h 114"/>
                <a:gd name="T10" fmla="*/ 113 w 113"/>
                <a:gd name="T11" fmla="*/ 114 h 114"/>
                <a:gd name="T12" fmla="*/ 113 w 113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4">
                  <a:moveTo>
                    <a:pt x="113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2" name="Freeform 40">
              <a:extLst>
                <a:ext uri="{FF2B5EF4-FFF2-40B4-BE49-F238E27FC236}">
                  <a16:creationId xmlns:a16="http://schemas.microsoft.com/office/drawing/2014/main" id="{7443A104-0D02-4E52-A3C4-FC6263E8E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3081"/>
              <a:ext cx="227" cy="283"/>
            </a:xfrm>
            <a:custGeom>
              <a:avLst/>
              <a:gdLst>
                <a:gd name="T0" fmla="*/ 170 w 227"/>
                <a:gd name="T1" fmla="*/ 283 h 283"/>
                <a:gd name="T2" fmla="*/ 0 w 227"/>
                <a:gd name="T3" fmla="*/ 283 h 283"/>
                <a:gd name="T4" fmla="*/ 0 w 227"/>
                <a:gd name="T5" fmla="*/ 56 h 283"/>
                <a:gd name="T6" fmla="*/ 57 w 227"/>
                <a:gd name="T7" fmla="*/ 56 h 283"/>
                <a:gd name="T8" fmla="*/ 57 w 227"/>
                <a:gd name="T9" fmla="*/ 0 h 283"/>
                <a:gd name="T10" fmla="*/ 114 w 227"/>
                <a:gd name="T11" fmla="*/ 0 h 283"/>
                <a:gd name="T12" fmla="*/ 114 w 227"/>
                <a:gd name="T13" fmla="*/ 56 h 283"/>
                <a:gd name="T14" fmla="*/ 170 w 227"/>
                <a:gd name="T15" fmla="*/ 56 h 283"/>
                <a:gd name="T16" fmla="*/ 170 w 227"/>
                <a:gd name="T17" fmla="*/ 170 h 283"/>
                <a:gd name="T18" fmla="*/ 227 w 227"/>
                <a:gd name="T19" fmla="*/ 170 h 283"/>
                <a:gd name="T20" fmla="*/ 227 w 227"/>
                <a:gd name="T21" fmla="*/ 227 h 283"/>
                <a:gd name="T22" fmla="*/ 170 w 227"/>
                <a:gd name="T23" fmla="*/ 227 h 283"/>
                <a:gd name="T24" fmla="*/ 170 w 227"/>
                <a:gd name="T25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283">
                  <a:moveTo>
                    <a:pt x="170" y="283"/>
                  </a:moveTo>
                  <a:lnTo>
                    <a:pt x="0" y="283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170" y="56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3" name="Freeform 41">
              <a:extLst>
                <a:ext uri="{FF2B5EF4-FFF2-40B4-BE49-F238E27FC236}">
                  <a16:creationId xmlns:a16="http://schemas.microsoft.com/office/drawing/2014/main" id="{645A98A4-8907-427C-B5C3-CAC234511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3081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0 w 170"/>
                <a:gd name="T3" fmla="*/ 56 h 170"/>
                <a:gd name="T4" fmla="*/ 56 w 170"/>
                <a:gd name="T5" fmla="*/ 56 h 170"/>
                <a:gd name="T6" fmla="*/ 56 w 170"/>
                <a:gd name="T7" fmla="*/ 170 h 170"/>
                <a:gd name="T8" fmla="*/ 170 w 170"/>
                <a:gd name="T9" fmla="*/ 170 h 170"/>
                <a:gd name="T10" fmla="*/ 170 w 170"/>
                <a:gd name="T11" fmla="*/ 56 h 170"/>
                <a:gd name="T12" fmla="*/ 113 w 170"/>
                <a:gd name="T13" fmla="*/ 56 h 170"/>
                <a:gd name="T14" fmla="*/ 113 w 170"/>
                <a:gd name="T15" fmla="*/ 0 h 170"/>
                <a:gd name="T16" fmla="*/ 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0" y="56"/>
                  </a:lnTo>
                  <a:lnTo>
                    <a:pt x="56" y="56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4" name="Freeform 42">
              <a:extLst>
                <a:ext uri="{FF2B5EF4-FFF2-40B4-BE49-F238E27FC236}">
                  <a16:creationId xmlns:a16="http://schemas.microsoft.com/office/drawing/2014/main" id="{7C3031AE-3904-4476-8609-F4DF8E863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2967"/>
              <a:ext cx="170" cy="170"/>
            </a:xfrm>
            <a:custGeom>
              <a:avLst/>
              <a:gdLst>
                <a:gd name="T0" fmla="*/ 57 w 170"/>
                <a:gd name="T1" fmla="*/ 170 h 170"/>
                <a:gd name="T2" fmla="*/ 0 w 170"/>
                <a:gd name="T3" fmla="*/ 170 h 170"/>
                <a:gd name="T4" fmla="*/ 0 w 170"/>
                <a:gd name="T5" fmla="*/ 57 h 170"/>
                <a:gd name="T6" fmla="*/ 57 w 170"/>
                <a:gd name="T7" fmla="*/ 57 h 170"/>
                <a:gd name="T8" fmla="*/ 57 w 170"/>
                <a:gd name="T9" fmla="*/ 0 h 170"/>
                <a:gd name="T10" fmla="*/ 170 w 170"/>
                <a:gd name="T11" fmla="*/ 0 h 170"/>
                <a:gd name="T12" fmla="*/ 170 w 170"/>
                <a:gd name="T13" fmla="*/ 114 h 170"/>
                <a:gd name="T14" fmla="*/ 57 w 170"/>
                <a:gd name="T15" fmla="*/ 114 h 170"/>
                <a:gd name="T16" fmla="*/ 57 w 170"/>
                <a:gd name="T1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57" y="170"/>
                  </a:moveTo>
                  <a:lnTo>
                    <a:pt x="0" y="17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5" name="Freeform 43">
              <a:extLst>
                <a:ext uri="{FF2B5EF4-FFF2-40B4-BE49-F238E27FC236}">
                  <a16:creationId xmlns:a16="http://schemas.microsoft.com/office/drawing/2014/main" id="{F6A44F9A-FC71-41BE-B0E6-2C03B3D1DF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911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114 w 114"/>
                <a:gd name="T3" fmla="*/ 0 h 170"/>
                <a:gd name="T4" fmla="*/ 114 w 114"/>
                <a:gd name="T5" fmla="*/ 56 h 170"/>
                <a:gd name="T6" fmla="*/ 114 w 114"/>
                <a:gd name="T7" fmla="*/ 113 h 170"/>
                <a:gd name="T8" fmla="*/ 57 w 114"/>
                <a:gd name="T9" fmla="*/ 113 h 170"/>
                <a:gd name="T10" fmla="*/ 57 w 114"/>
                <a:gd name="T11" fmla="*/ 170 h 170"/>
                <a:gd name="T12" fmla="*/ 0 w 114"/>
                <a:gd name="T13" fmla="*/ 170 h 170"/>
                <a:gd name="T14" fmla="*/ 0 w 114"/>
                <a:gd name="T15" fmla="*/ 56 h 170"/>
                <a:gd name="T16" fmla="*/ 57 w 114"/>
                <a:gd name="T17" fmla="*/ 56 h 170"/>
                <a:gd name="T18" fmla="*/ 57 w 114"/>
                <a:gd name="T1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114" y="0"/>
                  </a:lnTo>
                  <a:lnTo>
                    <a:pt x="114" y="56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6" name="Rectangle 44">
              <a:extLst>
                <a:ext uri="{FF2B5EF4-FFF2-40B4-BE49-F238E27FC236}">
                  <a16:creationId xmlns:a16="http://schemas.microsoft.com/office/drawing/2014/main" id="{B14E2207-8F27-48EC-B65F-D2025F1A54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911"/>
              <a:ext cx="56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7" name="Freeform 45">
              <a:extLst>
                <a:ext uri="{FF2B5EF4-FFF2-40B4-BE49-F238E27FC236}">
                  <a16:creationId xmlns:a16="http://schemas.microsoft.com/office/drawing/2014/main" id="{DEF99EBA-C4AC-41FE-A08C-AE474376E4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3024"/>
              <a:ext cx="283" cy="170"/>
            </a:xfrm>
            <a:custGeom>
              <a:avLst/>
              <a:gdLst>
                <a:gd name="T0" fmla="*/ 0 w 283"/>
                <a:gd name="T1" fmla="*/ 0 h 170"/>
                <a:gd name="T2" fmla="*/ 283 w 283"/>
                <a:gd name="T3" fmla="*/ 0 h 170"/>
                <a:gd name="T4" fmla="*/ 283 w 283"/>
                <a:gd name="T5" fmla="*/ 113 h 170"/>
                <a:gd name="T6" fmla="*/ 227 w 283"/>
                <a:gd name="T7" fmla="*/ 113 h 170"/>
                <a:gd name="T8" fmla="*/ 227 w 283"/>
                <a:gd name="T9" fmla="*/ 170 h 170"/>
                <a:gd name="T10" fmla="*/ 57 w 283"/>
                <a:gd name="T11" fmla="*/ 170 h 170"/>
                <a:gd name="T12" fmla="*/ 57 w 283"/>
                <a:gd name="T13" fmla="*/ 113 h 170"/>
                <a:gd name="T14" fmla="*/ 0 w 283"/>
                <a:gd name="T15" fmla="*/ 113 h 170"/>
                <a:gd name="T16" fmla="*/ 0 w 28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170">
                  <a:moveTo>
                    <a:pt x="0" y="0"/>
                  </a:moveTo>
                  <a:lnTo>
                    <a:pt x="283" y="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8" name="Freeform 46">
              <a:extLst>
                <a:ext uri="{FF2B5EF4-FFF2-40B4-BE49-F238E27FC236}">
                  <a16:creationId xmlns:a16="http://schemas.microsoft.com/office/drawing/2014/main" id="{CF823BFE-18FE-4B91-8BC9-00EFD4A37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797"/>
              <a:ext cx="284" cy="227"/>
            </a:xfrm>
            <a:custGeom>
              <a:avLst/>
              <a:gdLst>
                <a:gd name="T0" fmla="*/ 284 w 284"/>
                <a:gd name="T1" fmla="*/ 170 h 227"/>
                <a:gd name="T2" fmla="*/ 284 w 284"/>
                <a:gd name="T3" fmla="*/ 57 h 227"/>
                <a:gd name="T4" fmla="*/ 171 w 284"/>
                <a:gd name="T5" fmla="*/ 57 h 227"/>
                <a:gd name="T6" fmla="*/ 171 w 284"/>
                <a:gd name="T7" fmla="*/ 0 h 227"/>
                <a:gd name="T8" fmla="*/ 57 w 284"/>
                <a:gd name="T9" fmla="*/ 0 h 227"/>
                <a:gd name="T10" fmla="*/ 57 w 284"/>
                <a:gd name="T11" fmla="*/ 57 h 227"/>
                <a:gd name="T12" fmla="*/ 114 w 284"/>
                <a:gd name="T13" fmla="*/ 57 h 227"/>
                <a:gd name="T14" fmla="*/ 114 w 284"/>
                <a:gd name="T15" fmla="*/ 114 h 227"/>
                <a:gd name="T16" fmla="*/ 0 w 284"/>
                <a:gd name="T17" fmla="*/ 114 h 227"/>
                <a:gd name="T18" fmla="*/ 0 w 284"/>
                <a:gd name="T19" fmla="*/ 227 h 227"/>
                <a:gd name="T20" fmla="*/ 114 w 284"/>
                <a:gd name="T21" fmla="*/ 227 h 227"/>
                <a:gd name="T22" fmla="*/ 114 w 284"/>
                <a:gd name="T23" fmla="*/ 170 h 227"/>
                <a:gd name="T24" fmla="*/ 284 w 284"/>
                <a:gd name="T25" fmla="*/ 17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27">
                  <a:moveTo>
                    <a:pt x="284" y="170"/>
                  </a:moveTo>
                  <a:lnTo>
                    <a:pt x="284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284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9" name="Freeform 47">
              <a:extLst>
                <a:ext uri="{FF2B5EF4-FFF2-40B4-BE49-F238E27FC236}">
                  <a16:creationId xmlns:a16="http://schemas.microsoft.com/office/drawing/2014/main" id="{3125CAA3-E7AF-4A94-ABFC-B171053B0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797"/>
              <a:ext cx="170" cy="114"/>
            </a:xfrm>
            <a:custGeom>
              <a:avLst/>
              <a:gdLst>
                <a:gd name="T0" fmla="*/ 170 w 170"/>
                <a:gd name="T1" fmla="*/ 114 h 114"/>
                <a:gd name="T2" fmla="*/ 0 w 170"/>
                <a:gd name="T3" fmla="*/ 114 h 114"/>
                <a:gd name="T4" fmla="*/ 0 w 170"/>
                <a:gd name="T5" fmla="*/ 57 h 114"/>
                <a:gd name="T6" fmla="*/ 57 w 170"/>
                <a:gd name="T7" fmla="*/ 57 h 114"/>
                <a:gd name="T8" fmla="*/ 57 w 170"/>
                <a:gd name="T9" fmla="*/ 0 h 114"/>
                <a:gd name="T10" fmla="*/ 113 w 170"/>
                <a:gd name="T11" fmla="*/ 0 h 114"/>
                <a:gd name="T12" fmla="*/ 113 w 170"/>
                <a:gd name="T13" fmla="*/ 57 h 114"/>
                <a:gd name="T14" fmla="*/ 170 w 170"/>
                <a:gd name="T15" fmla="*/ 57 h 114"/>
                <a:gd name="T16" fmla="*/ 170 w 170"/>
                <a:gd name="T1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14">
                  <a:moveTo>
                    <a:pt x="170" y="114"/>
                  </a:moveTo>
                  <a:lnTo>
                    <a:pt x="0" y="114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0" name="Freeform 48">
              <a:extLst>
                <a:ext uri="{FF2B5EF4-FFF2-40B4-BE49-F238E27FC236}">
                  <a16:creationId xmlns:a16="http://schemas.microsoft.com/office/drawing/2014/main" id="{8ADFF174-383D-41D2-A3FD-D50EA2498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2740"/>
              <a:ext cx="170" cy="114"/>
            </a:xfrm>
            <a:custGeom>
              <a:avLst/>
              <a:gdLst>
                <a:gd name="T0" fmla="*/ 0 w 170"/>
                <a:gd name="T1" fmla="*/ 0 h 114"/>
                <a:gd name="T2" fmla="*/ 0 w 170"/>
                <a:gd name="T3" fmla="*/ 114 h 114"/>
                <a:gd name="T4" fmla="*/ 170 w 170"/>
                <a:gd name="T5" fmla="*/ 114 h 114"/>
                <a:gd name="T6" fmla="*/ 170 w 170"/>
                <a:gd name="T7" fmla="*/ 57 h 114"/>
                <a:gd name="T8" fmla="*/ 113 w 170"/>
                <a:gd name="T9" fmla="*/ 57 h 114"/>
                <a:gd name="T10" fmla="*/ 113 w 170"/>
                <a:gd name="T11" fmla="*/ 0 h 114"/>
                <a:gd name="T12" fmla="*/ 56 w 170"/>
                <a:gd name="T13" fmla="*/ 0 h 114"/>
                <a:gd name="T14" fmla="*/ 0 w 170"/>
                <a:gd name="T1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14">
                  <a:moveTo>
                    <a:pt x="0" y="0"/>
                  </a:moveTo>
                  <a:lnTo>
                    <a:pt x="0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1" name="Freeform 49">
              <a:extLst>
                <a:ext uri="{FF2B5EF4-FFF2-40B4-BE49-F238E27FC236}">
                  <a16:creationId xmlns:a16="http://schemas.microsoft.com/office/drawing/2014/main" id="{BAEA3152-717E-41DC-9F52-C95614261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684"/>
              <a:ext cx="170" cy="170"/>
            </a:xfrm>
            <a:custGeom>
              <a:avLst/>
              <a:gdLst>
                <a:gd name="T0" fmla="*/ 0 w 170"/>
                <a:gd name="T1" fmla="*/ 170 h 170"/>
                <a:gd name="T2" fmla="*/ 0 w 170"/>
                <a:gd name="T3" fmla="*/ 56 h 170"/>
                <a:gd name="T4" fmla="*/ 57 w 170"/>
                <a:gd name="T5" fmla="*/ 56 h 170"/>
                <a:gd name="T6" fmla="*/ 57 w 170"/>
                <a:gd name="T7" fmla="*/ 0 h 170"/>
                <a:gd name="T8" fmla="*/ 170 w 170"/>
                <a:gd name="T9" fmla="*/ 0 h 170"/>
                <a:gd name="T10" fmla="*/ 170 w 170"/>
                <a:gd name="T11" fmla="*/ 56 h 170"/>
                <a:gd name="T12" fmla="*/ 114 w 170"/>
                <a:gd name="T13" fmla="*/ 56 h 170"/>
                <a:gd name="T14" fmla="*/ 114 w 170"/>
                <a:gd name="T15" fmla="*/ 113 h 170"/>
                <a:gd name="T16" fmla="*/ 57 w 170"/>
                <a:gd name="T17" fmla="*/ 113 h 170"/>
                <a:gd name="T18" fmla="*/ 57 w 170"/>
                <a:gd name="T19" fmla="*/ 170 h 170"/>
                <a:gd name="T20" fmla="*/ 0 w 170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0" y="170"/>
                  </a:move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2" name="Freeform 50">
              <a:extLst>
                <a:ext uri="{FF2B5EF4-FFF2-40B4-BE49-F238E27FC236}">
                  <a16:creationId xmlns:a16="http://schemas.microsoft.com/office/drawing/2014/main" id="{1C40EEEA-4F9F-44FE-9BF5-44F0CA6B6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684"/>
              <a:ext cx="170" cy="113"/>
            </a:xfrm>
            <a:custGeom>
              <a:avLst/>
              <a:gdLst>
                <a:gd name="T0" fmla="*/ 170 w 170"/>
                <a:gd name="T1" fmla="*/ 0 h 113"/>
                <a:gd name="T2" fmla="*/ 0 w 170"/>
                <a:gd name="T3" fmla="*/ 0 h 113"/>
                <a:gd name="T4" fmla="*/ 0 w 170"/>
                <a:gd name="T5" fmla="*/ 113 h 113"/>
                <a:gd name="T6" fmla="*/ 113 w 170"/>
                <a:gd name="T7" fmla="*/ 113 h 113"/>
                <a:gd name="T8" fmla="*/ 113 w 170"/>
                <a:gd name="T9" fmla="*/ 56 h 113"/>
                <a:gd name="T10" fmla="*/ 170 w 170"/>
                <a:gd name="T11" fmla="*/ 56 h 113"/>
                <a:gd name="T12" fmla="*/ 170 w 170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3">
                  <a:moveTo>
                    <a:pt x="17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3" name="Freeform 51">
              <a:extLst>
                <a:ext uri="{FF2B5EF4-FFF2-40B4-BE49-F238E27FC236}">
                  <a16:creationId xmlns:a16="http://schemas.microsoft.com/office/drawing/2014/main" id="{5931FC14-F99C-44C6-907E-787C1B3CA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570"/>
              <a:ext cx="114" cy="114"/>
            </a:xfrm>
            <a:custGeom>
              <a:avLst/>
              <a:gdLst>
                <a:gd name="T0" fmla="*/ 0 w 114"/>
                <a:gd name="T1" fmla="*/ 114 h 114"/>
                <a:gd name="T2" fmla="*/ 0 w 114"/>
                <a:gd name="T3" fmla="*/ 57 h 114"/>
                <a:gd name="T4" fmla="*/ 57 w 114"/>
                <a:gd name="T5" fmla="*/ 57 h 114"/>
                <a:gd name="T6" fmla="*/ 57 w 114"/>
                <a:gd name="T7" fmla="*/ 0 h 114"/>
                <a:gd name="T8" fmla="*/ 114 w 114"/>
                <a:gd name="T9" fmla="*/ 0 h 114"/>
                <a:gd name="T10" fmla="*/ 114 w 114"/>
                <a:gd name="T11" fmla="*/ 114 h 114"/>
                <a:gd name="T12" fmla="*/ 0 w 114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4">
                  <a:moveTo>
                    <a:pt x="0" y="114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4" name="Freeform 52">
              <a:extLst>
                <a:ext uri="{FF2B5EF4-FFF2-40B4-BE49-F238E27FC236}">
                  <a16:creationId xmlns:a16="http://schemas.microsoft.com/office/drawing/2014/main" id="{C195B3D5-81D0-4235-95B9-564A5A2091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514"/>
              <a:ext cx="170" cy="170"/>
            </a:xfrm>
            <a:custGeom>
              <a:avLst/>
              <a:gdLst>
                <a:gd name="T0" fmla="*/ 57 w 170"/>
                <a:gd name="T1" fmla="*/ 170 h 170"/>
                <a:gd name="T2" fmla="*/ 57 w 170"/>
                <a:gd name="T3" fmla="*/ 56 h 170"/>
                <a:gd name="T4" fmla="*/ 0 w 170"/>
                <a:gd name="T5" fmla="*/ 56 h 170"/>
                <a:gd name="T6" fmla="*/ 0 w 170"/>
                <a:gd name="T7" fmla="*/ 0 h 170"/>
                <a:gd name="T8" fmla="*/ 113 w 170"/>
                <a:gd name="T9" fmla="*/ 0 h 170"/>
                <a:gd name="T10" fmla="*/ 113 w 170"/>
                <a:gd name="T11" fmla="*/ 56 h 170"/>
                <a:gd name="T12" fmla="*/ 170 w 170"/>
                <a:gd name="T13" fmla="*/ 56 h 170"/>
                <a:gd name="T14" fmla="*/ 170 w 170"/>
                <a:gd name="T15" fmla="*/ 113 h 170"/>
                <a:gd name="T16" fmla="*/ 113 w 170"/>
                <a:gd name="T17" fmla="*/ 113 h 170"/>
                <a:gd name="T18" fmla="*/ 113 w 170"/>
                <a:gd name="T19" fmla="*/ 170 h 170"/>
                <a:gd name="T20" fmla="*/ 57 w 170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57" y="170"/>
                  </a:moveTo>
                  <a:lnTo>
                    <a:pt x="57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5" name="Freeform 53">
              <a:extLst>
                <a:ext uri="{FF2B5EF4-FFF2-40B4-BE49-F238E27FC236}">
                  <a16:creationId xmlns:a16="http://schemas.microsoft.com/office/drawing/2014/main" id="{786689BF-3B09-47E6-AB91-2154A505F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344"/>
              <a:ext cx="170" cy="170"/>
            </a:xfrm>
            <a:custGeom>
              <a:avLst/>
              <a:gdLst>
                <a:gd name="T0" fmla="*/ 0 w 170"/>
                <a:gd name="T1" fmla="*/ 170 h 170"/>
                <a:gd name="T2" fmla="*/ 0 w 170"/>
                <a:gd name="T3" fmla="*/ 113 h 170"/>
                <a:gd name="T4" fmla="*/ 113 w 170"/>
                <a:gd name="T5" fmla="*/ 113 h 170"/>
                <a:gd name="T6" fmla="*/ 113 w 170"/>
                <a:gd name="T7" fmla="*/ 0 h 170"/>
                <a:gd name="T8" fmla="*/ 170 w 170"/>
                <a:gd name="T9" fmla="*/ 0 h 170"/>
                <a:gd name="T10" fmla="*/ 170 w 170"/>
                <a:gd name="T11" fmla="*/ 170 h 170"/>
                <a:gd name="T12" fmla="*/ 0 w 170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0" y="17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6" name="Freeform 54">
              <a:extLst>
                <a:ext uri="{FF2B5EF4-FFF2-40B4-BE49-F238E27FC236}">
                  <a16:creationId xmlns:a16="http://schemas.microsoft.com/office/drawing/2014/main" id="{524A465E-3993-4CAB-8948-7407B85B8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287"/>
              <a:ext cx="227" cy="340"/>
            </a:xfrm>
            <a:custGeom>
              <a:avLst/>
              <a:gdLst>
                <a:gd name="T0" fmla="*/ 114 w 227"/>
                <a:gd name="T1" fmla="*/ 340 h 340"/>
                <a:gd name="T2" fmla="*/ 227 w 227"/>
                <a:gd name="T3" fmla="*/ 340 h 340"/>
                <a:gd name="T4" fmla="*/ 227 w 227"/>
                <a:gd name="T5" fmla="*/ 227 h 340"/>
                <a:gd name="T6" fmla="*/ 170 w 227"/>
                <a:gd name="T7" fmla="*/ 227 h 340"/>
                <a:gd name="T8" fmla="*/ 170 w 227"/>
                <a:gd name="T9" fmla="*/ 57 h 340"/>
                <a:gd name="T10" fmla="*/ 114 w 227"/>
                <a:gd name="T11" fmla="*/ 57 h 340"/>
                <a:gd name="T12" fmla="*/ 114 w 227"/>
                <a:gd name="T13" fmla="*/ 0 h 340"/>
                <a:gd name="T14" fmla="*/ 57 w 227"/>
                <a:gd name="T15" fmla="*/ 0 h 340"/>
                <a:gd name="T16" fmla="*/ 57 w 227"/>
                <a:gd name="T17" fmla="*/ 227 h 340"/>
                <a:gd name="T18" fmla="*/ 0 w 227"/>
                <a:gd name="T19" fmla="*/ 227 h 340"/>
                <a:gd name="T20" fmla="*/ 0 w 227"/>
                <a:gd name="T21" fmla="*/ 283 h 340"/>
                <a:gd name="T22" fmla="*/ 114 w 227"/>
                <a:gd name="T23" fmla="*/ 283 h 340"/>
                <a:gd name="T24" fmla="*/ 114 w 227"/>
                <a:gd name="T2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40">
                  <a:moveTo>
                    <a:pt x="114" y="340"/>
                  </a:moveTo>
                  <a:lnTo>
                    <a:pt x="227" y="34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7" name="Freeform 55">
              <a:extLst>
                <a:ext uri="{FF2B5EF4-FFF2-40B4-BE49-F238E27FC236}">
                  <a16:creationId xmlns:a16="http://schemas.microsoft.com/office/drawing/2014/main" id="{717721AB-8F59-4ECE-BCEF-4C32CA2DB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173"/>
              <a:ext cx="227" cy="284"/>
            </a:xfrm>
            <a:custGeom>
              <a:avLst/>
              <a:gdLst>
                <a:gd name="T0" fmla="*/ 227 w 227"/>
                <a:gd name="T1" fmla="*/ 114 h 284"/>
                <a:gd name="T2" fmla="*/ 114 w 227"/>
                <a:gd name="T3" fmla="*/ 114 h 284"/>
                <a:gd name="T4" fmla="*/ 114 w 227"/>
                <a:gd name="T5" fmla="*/ 57 h 284"/>
                <a:gd name="T6" fmla="*/ 57 w 227"/>
                <a:gd name="T7" fmla="*/ 57 h 284"/>
                <a:gd name="T8" fmla="*/ 57 w 227"/>
                <a:gd name="T9" fmla="*/ 0 h 284"/>
                <a:gd name="T10" fmla="*/ 0 w 227"/>
                <a:gd name="T11" fmla="*/ 0 h 284"/>
                <a:gd name="T12" fmla="*/ 0 w 227"/>
                <a:gd name="T13" fmla="*/ 171 h 284"/>
                <a:gd name="T14" fmla="*/ 57 w 227"/>
                <a:gd name="T15" fmla="*/ 171 h 284"/>
                <a:gd name="T16" fmla="*/ 57 w 227"/>
                <a:gd name="T17" fmla="*/ 284 h 284"/>
                <a:gd name="T18" fmla="*/ 170 w 227"/>
                <a:gd name="T19" fmla="*/ 284 h 284"/>
                <a:gd name="T20" fmla="*/ 170 w 227"/>
                <a:gd name="T21" fmla="*/ 171 h 284"/>
                <a:gd name="T22" fmla="*/ 227 w 227"/>
                <a:gd name="T23" fmla="*/ 171 h 284"/>
                <a:gd name="T24" fmla="*/ 227 w 227"/>
                <a:gd name="T25" fmla="*/ 11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284">
                  <a:moveTo>
                    <a:pt x="227" y="114"/>
                  </a:move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84"/>
                  </a:lnTo>
                  <a:lnTo>
                    <a:pt x="170" y="284"/>
                  </a:lnTo>
                  <a:lnTo>
                    <a:pt x="170" y="171"/>
                  </a:lnTo>
                  <a:lnTo>
                    <a:pt x="227" y="171"/>
                  </a:lnTo>
                  <a:lnTo>
                    <a:pt x="227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8" name="Freeform 56">
              <a:extLst>
                <a:ext uri="{FF2B5EF4-FFF2-40B4-BE49-F238E27FC236}">
                  <a16:creationId xmlns:a16="http://schemas.microsoft.com/office/drawing/2014/main" id="{E8265D7D-4D37-4BE7-A5C2-E39F0105F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2173"/>
              <a:ext cx="397" cy="511"/>
            </a:xfrm>
            <a:custGeom>
              <a:avLst/>
              <a:gdLst>
                <a:gd name="T0" fmla="*/ 0 w 397"/>
                <a:gd name="T1" fmla="*/ 114 h 511"/>
                <a:gd name="T2" fmla="*/ 0 w 397"/>
                <a:gd name="T3" fmla="*/ 57 h 511"/>
                <a:gd name="T4" fmla="*/ 57 w 397"/>
                <a:gd name="T5" fmla="*/ 57 h 511"/>
                <a:gd name="T6" fmla="*/ 57 w 397"/>
                <a:gd name="T7" fmla="*/ 0 h 511"/>
                <a:gd name="T8" fmla="*/ 170 w 397"/>
                <a:gd name="T9" fmla="*/ 0 h 511"/>
                <a:gd name="T10" fmla="*/ 170 w 397"/>
                <a:gd name="T11" fmla="*/ 171 h 511"/>
                <a:gd name="T12" fmla="*/ 227 w 397"/>
                <a:gd name="T13" fmla="*/ 171 h 511"/>
                <a:gd name="T14" fmla="*/ 227 w 397"/>
                <a:gd name="T15" fmla="*/ 284 h 511"/>
                <a:gd name="T16" fmla="*/ 284 w 397"/>
                <a:gd name="T17" fmla="*/ 284 h 511"/>
                <a:gd name="T18" fmla="*/ 284 w 397"/>
                <a:gd name="T19" fmla="*/ 341 h 511"/>
                <a:gd name="T20" fmla="*/ 340 w 397"/>
                <a:gd name="T21" fmla="*/ 341 h 511"/>
                <a:gd name="T22" fmla="*/ 340 w 397"/>
                <a:gd name="T23" fmla="*/ 397 h 511"/>
                <a:gd name="T24" fmla="*/ 397 w 397"/>
                <a:gd name="T25" fmla="*/ 397 h 511"/>
                <a:gd name="T26" fmla="*/ 397 w 397"/>
                <a:gd name="T27" fmla="*/ 511 h 511"/>
                <a:gd name="T28" fmla="*/ 340 w 397"/>
                <a:gd name="T29" fmla="*/ 511 h 511"/>
                <a:gd name="T30" fmla="*/ 340 w 397"/>
                <a:gd name="T31" fmla="*/ 454 h 511"/>
                <a:gd name="T32" fmla="*/ 284 w 397"/>
                <a:gd name="T33" fmla="*/ 454 h 511"/>
                <a:gd name="T34" fmla="*/ 284 w 397"/>
                <a:gd name="T35" fmla="*/ 397 h 511"/>
                <a:gd name="T36" fmla="*/ 170 w 397"/>
                <a:gd name="T37" fmla="*/ 397 h 511"/>
                <a:gd name="T38" fmla="*/ 170 w 397"/>
                <a:gd name="T39" fmla="*/ 341 h 511"/>
                <a:gd name="T40" fmla="*/ 113 w 397"/>
                <a:gd name="T41" fmla="*/ 341 h 511"/>
                <a:gd name="T42" fmla="*/ 113 w 397"/>
                <a:gd name="T43" fmla="*/ 171 h 511"/>
                <a:gd name="T44" fmla="*/ 57 w 397"/>
                <a:gd name="T45" fmla="*/ 171 h 511"/>
                <a:gd name="T46" fmla="*/ 57 w 397"/>
                <a:gd name="T47" fmla="*/ 114 h 511"/>
                <a:gd name="T48" fmla="*/ 0 w 397"/>
                <a:gd name="T49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511">
                  <a:moveTo>
                    <a:pt x="0" y="114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71"/>
                  </a:lnTo>
                  <a:lnTo>
                    <a:pt x="227" y="171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397"/>
                  </a:lnTo>
                  <a:lnTo>
                    <a:pt x="170" y="397"/>
                  </a:lnTo>
                  <a:lnTo>
                    <a:pt x="170" y="341"/>
                  </a:lnTo>
                  <a:lnTo>
                    <a:pt x="113" y="341"/>
                  </a:lnTo>
                  <a:lnTo>
                    <a:pt x="113" y="171"/>
                  </a:lnTo>
                  <a:lnTo>
                    <a:pt x="57" y="171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9" name="Freeform 57">
              <a:extLst>
                <a:ext uri="{FF2B5EF4-FFF2-40B4-BE49-F238E27FC236}">
                  <a16:creationId xmlns:a16="http://schemas.microsoft.com/office/drawing/2014/main" id="{88A40838-FD12-4FFE-9A59-E9540B26D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1890"/>
              <a:ext cx="510" cy="397"/>
            </a:xfrm>
            <a:custGeom>
              <a:avLst/>
              <a:gdLst>
                <a:gd name="T0" fmla="*/ 0 w 510"/>
                <a:gd name="T1" fmla="*/ 340 h 397"/>
                <a:gd name="T2" fmla="*/ 0 w 510"/>
                <a:gd name="T3" fmla="*/ 397 h 397"/>
                <a:gd name="T4" fmla="*/ 113 w 510"/>
                <a:gd name="T5" fmla="*/ 397 h 397"/>
                <a:gd name="T6" fmla="*/ 113 w 510"/>
                <a:gd name="T7" fmla="*/ 340 h 397"/>
                <a:gd name="T8" fmla="*/ 170 w 510"/>
                <a:gd name="T9" fmla="*/ 340 h 397"/>
                <a:gd name="T10" fmla="*/ 170 w 510"/>
                <a:gd name="T11" fmla="*/ 283 h 397"/>
                <a:gd name="T12" fmla="*/ 226 w 510"/>
                <a:gd name="T13" fmla="*/ 283 h 397"/>
                <a:gd name="T14" fmla="*/ 226 w 510"/>
                <a:gd name="T15" fmla="*/ 227 h 397"/>
                <a:gd name="T16" fmla="*/ 340 w 510"/>
                <a:gd name="T17" fmla="*/ 227 h 397"/>
                <a:gd name="T18" fmla="*/ 340 w 510"/>
                <a:gd name="T19" fmla="*/ 170 h 397"/>
                <a:gd name="T20" fmla="*/ 510 w 510"/>
                <a:gd name="T21" fmla="*/ 170 h 397"/>
                <a:gd name="T22" fmla="*/ 510 w 510"/>
                <a:gd name="T23" fmla="*/ 0 h 397"/>
                <a:gd name="T24" fmla="*/ 453 w 510"/>
                <a:gd name="T25" fmla="*/ 0 h 397"/>
                <a:gd name="T26" fmla="*/ 453 w 510"/>
                <a:gd name="T27" fmla="*/ 57 h 397"/>
                <a:gd name="T28" fmla="*/ 283 w 510"/>
                <a:gd name="T29" fmla="*/ 57 h 397"/>
                <a:gd name="T30" fmla="*/ 283 w 510"/>
                <a:gd name="T31" fmla="*/ 113 h 397"/>
                <a:gd name="T32" fmla="*/ 226 w 510"/>
                <a:gd name="T33" fmla="*/ 113 h 397"/>
                <a:gd name="T34" fmla="*/ 226 w 510"/>
                <a:gd name="T35" fmla="*/ 170 h 397"/>
                <a:gd name="T36" fmla="*/ 170 w 510"/>
                <a:gd name="T37" fmla="*/ 170 h 397"/>
                <a:gd name="T38" fmla="*/ 170 w 510"/>
                <a:gd name="T39" fmla="*/ 227 h 397"/>
                <a:gd name="T40" fmla="*/ 113 w 510"/>
                <a:gd name="T41" fmla="*/ 227 h 397"/>
                <a:gd name="T42" fmla="*/ 113 w 510"/>
                <a:gd name="T43" fmla="*/ 283 h 397"/>
                <a:gd name="T44" fmla="*/ 56 w 510"/>
                <a:gd name="T45" fmla="*/ 283 h 397"/>
                <a:gd name="T46" fmla="*/ 56 w 510"/>
                <a:gd name="T47" fmla="*/ 340 h 397"/>
                <a:gd name="T48" fmla="*/ 0 w 510"/>
                <a:gd name="T49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397">
                  <a:moveTo>
                    <a:pt x="0" y="340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6" y="283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0" name="Freeform 58">
              <a:extLst>
                <a:ext uri="{FF2B5EF4-FFF2-40B4-BE49-F238E27FC236}">
                  <a16:creationId xmlns:a16="http://schemas.microsoft.com/office/drawing/2014/main" id="{002C5970-8D17-40D0-9032-90AF0C37C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060"/>
              <a:ext cx="341" cy="170"/>
            </a:xfrm>
            <a:custGeom>
              <a:avLst/>
              <a:gdLst>
                <a:gd name="T0" fmla="*/ 0 w 341"/>
                <a:gd name="T1" fmla="*/ 113 h 170"/>
                <a:gd name="T2" fmla="*/ 0 w 341"/>
                <a:gd name="T3" fmla="*/ 57 h 170"/>
                <a:gd name="T4" fmla="*/ 114 w 341"/>
                <a:gd name="T5" fmla="*/ 57 h 170"/>
                <a:gd name="T6" fmla="*/ 114 w 341"/>
                <a:gd name="T7" fmla="*/ 0 h 170"/>
                <a:gd name="T8" fmla="*/ 341 w 341"/>
                <a:gd name="T9" fmla="*/ 0 h 170"/>
                <a:gd name="T10" fmla="*/ 341 w 341"/>
                <a:gd name="T11" fmla="*/ 170 h 170"/>
                <a:gd name="T12" fmla="*/ 284 w 341"/>
                <a:gd name="T13" fmla="*/ 170 h 170"/>
                <a:gd name="T14" fmla="*/ 284 w 341"/>
                <a:gd name="T15" fmla="*/ 113 h 170"/>
                <a:gd name="T16" fmla="*/ 0 w 341"/>
                <a:gd name="T17" fmla="*/ 1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170">
                  <a:moveTo>
                    <a:pt x="0" y="113"/>
                  </a:move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1" name="Freeform 59">
              <a:extLst>
                <a:ext uri="{FF2B5EF4-FFF2-40B4-BE49-F238E27FC236}">
                  <a16:creationId xmlns:a16="http://schemas.microsoft.com/office/drawing/2014/main" id="{117CACB5-D72A-4187-9ADA-FA3EF4999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1947"/>
              <a:ext cx="227" cy="170"/>
            </a:xfrm>
            <a:custGeom>
              <a:avLst/>
              <a:gdLst>
                <a:gd name="T0" fmla="*/ 0 w 227"/>
                <a:gd name="T1" fmla="*/ 0 h 170"/>
                <a:gd name="T2" fmla="*/ 227 w 227"/>
                <a:gd name="T3" fmla="*/ 0 h 170"/>
                <a:gd name="T4" fmla="*/ 227 w 227"/>
                <a:gd name="T5" fmla="*/ 113 h 170"/>
                <a:gd name="T6" fmla="*/ 170 w 227"/>
                <a:gd name="T7" fmla="*/ 113 h 170"/>
                <a:gd name="T8" fmla="*/ 170 w 227"/>
                <a:gd name="T9" fmla="*/ 170 h 170"/>
                <a:gd name="T10" fmla="*/ 57 w 227"/>
                <a:gd name="T11" fmla="*/ 170 h 170"/>
                <a:gd name="T12" fmla="*/ 57 w 227"/>
                <a:gd name="T13" fmla="*/ 113 h 170"/>
                <a:gd name="T14" fmla="*/ 0 w 227"/>
                <a:gd name="T15" fmla="*/ 113 h 170"/>
                <a:gd name="T16" fmla="*/ 0 w 227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70">
                  <a:moveTo>
                    <a:pt x="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2" name="Freeform 60">
              <a:extLst>
                <a:ext uri="{FF2B5EF4-FFF2-40B4-BE49-F238E27FC236}">
                  <a16:creationId xmlns:a16="http://schemas.microsoft.com/office/drawing/2014/main" id="{4CFCDA68-0A60-4805-85A9-FF3CB58B5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550"/>
              <a:ext cx="681" cy="397"/>
            </a:xfrm>
            <a:custGeom>
              <a:avLst/>
              <a:gdLst>
                <a:gd name="T0" fmla="*/ 57 w 681"/>
                <a:gd name="T1" fmla="*/ 340 h 397"/>
                <a:gd name="T2" fmla="*/ 114 w 681"/>
                <a:gd name="T3" fmla="*/ 340 h 397"/>
                <a:gd name="T4" fmla="*/ 114 w 681"/>
                <a:gd name="T5" fmla="*/ 283 h 397"/>
                <a:gd name="T6" fmla="*/ 227 w 681"/>
                <a:gd name="T7" fmla="*/ 283 h 397"/>
                <a:gd name="T8" fmla="*/ 227 w 681"/>
                <a:gd name="T9" fmla="*/ 170 h 397"/>
                <a:gd name="T10" fmla="*/ 114 w 681"/>
                <a:gd name="T11" fmla="*/ 170 h 397"/>
                <a:gd name="T12" fmla="*/ 114 w 681"/>
                <a:gd name="T13" fmla="*/ 113 h 397"/>
                <a:gd name="T14" fmla="*/ 0 w 681"/>
                <a:gd name="T15" fmla="*/ 113 h 397"/>
                <a:gd name="T16" fmla="*/ 0 w 681"/>
                <a:gd name="T17" fmla="*/ 56 h 397"/>
                <a:gd name="T18" fmla="*/ 114 w 681"/>
                <a:gd name="T19" fmla="*/ 56 h 397"/>
                <a:gd name="T20" fmla="*/ 114 w 681"/>
                <a:gd name="T21" fmla="*/ 0 h 397"/>
                <a:gd name="T22" fmla="*/ 511 w 681"/>
                <a:gd name="T23" fmla="*/ 0 h 397"/>
                <a:gd name="T24" fmla="*/ 511 w 681"/>
                <a:gd name="T25" fmla="*/ 56 h 397"/>
                <a:gd name="T26" fmla="*/ 567 w 681"/>
                <a:gd name="T27" fmla="*/ 56 h 397"/>
                <a:gd name="T28" fmla="*/ 567 w 681"/>
                <a:gd name="T29" fmla="*/ 170 h 397"/>
                <a:gd name="T30" fmla="*/ 681 w 681"/>
                <a:gd name="T31" fmla="*/ 170 h 397"/>
                <a:gd name="T32" fmla="*/ 681 w 681"/>
                <a:gd name="T33" fmla="*/ 283 h 397"/>
                <a:gd name="T34" fmla="*/ 567 w 681"/>
                <a:gd name="T35" fmla="*/ 283 h 397"/>
                <a:gd name="T36" fmla="*/ 567 w 681"/>
                <a:gd name="T37" fmla="*/ 340 h 397"/>
                <a:gd name="T38" fmla="*/ 511 w 681"/>
                <a:gd name="T39" fmla="*/ 340 h 397"/>
                <a:gd name="T40" fmla="*/ 511 w 681"/>
                <a:gd name="T41" fmla="*/ 283 h 397"/>
                <a:gd name="T42" fmla="*/ 397 w 681"/>
                <a:gd name="T43" fmla="*/ 283 h 397"/>
                <a:gd name="T44" fmla="*/ 397 w 681"/>
                <a:gd name="T45" fmla="*/ 340 h 397"/>
                <a:gd name="T46" fmla="*/ 454 w 681"/>
                <a:gd name="T47" fmla="*/ 340 h 397"/>
                <a:gd name="T48" fmla="*/ 454 w 681"/>
                <a:gd name="T49" fmla="*/ 397 h 397"/>
                <a:gd name="T50" fmla="*/ 57 w 681"/>
                <a:gd name="T51" fmla="*/ 397 h 397"/>
                <a:gd name="T52" fmla="*/ 57 w 681"/>
                <a:gd name="T53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397">
                  <a:moveTo>
                    <a:pt x="57" y="340"/>
                  </a:moveTo>
                  <a:lnTo>
                    <a:pt x="114" y="340"/>
                  </a:lnTo>
                  <a:lnTo>
                    <a:pt x="114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511" y="0"/>
                  </a:lnTo>
                  <a:lnTo>
                    <a:pt x="511" y="56"/>
                  </a:lnTo>
                  <a:lnTo>
                    <a:pt x="567" y="56"/>
                  </a:lnTo>
                  <a:lnTo>
                    <a:pt x="567" y="170"/>
                  </a:lnTo>
                  <a:lnTo>
                    <a:pt x="681" y="170"/>
                  </a:lnTo>
                  <a:lnTo>
                    <a:pt x="681" y="283"/>
                  </a:lnTo>
                  <a:lnTo>
                    <a:pt x="567" y="283"/>
                  </a:lnTo>
                  <a:lnTo>
                    <a:pt x="567" y="340"/>
                  </a:lnTo>
                  <a:lnTo>
                    <a:pt x="511" y="340"/>
                  </a:lnTo>
                  <a:lnTo>
                    <a:pt x="511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57" y="397"/>
                  </a:lnTo>
                  <a:lnTo>
                    <a:pt x="57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3" name="Freeform 61">
              <a:extLst>
                <a:ext uri="{FF2B5EF4-FFF2-40B4-BE49-F238E27FC236}">
                  <a16:creationId xmlns:a16="http://schemas.microsoft.com/office/drawing/2014/main" id="{BA264259-AFC5-4F3A-A78D-61964D50F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1323"/>
              <a:ext cx="283" cy="340"/>
            </a:xfrm>
            <a:custGeom>
              <a:avLst/>
              <a:gdLst>
                <a:gd name="T0" fmla="*/ 227 w 283"/>
                <a:gd name="T1" fmla="*/ 283 h 340"/>
                <a:gd name="T2" fmla="*/ 227 w 283"/>
                <a:gd name="T3" fmla="*/ 227 h 340"/>
                <a:gd name="T4" fmla="*/ 283 w 283"/>
                <a:gd name="T5" fmla="*/ 227 h 340"/>
                <a:gd name="T6" fmla="*/ 283 w 283"/>
                <a:gd name="T7" fmla="*/ 113 h 340"/>
                <a:gd name="T8" fmla="*/ 170 w 283"/>
                <a:gd name="T9" fmla="*/ 113 h 340"/>
                <a:gd name="T10" fmla="*/ 170 w 283"/>
                <a:gd name="T11" fmla="*/ 0 h 340"/>
                <a:gd name="T12" fmla="*/ 0 w 283"/>
                <a:gd name="T13" fmla="*/ 0 h 340"/>
                <a:gd name="T14" fmla="*/ 0 w 283"/>
                <a:gd name="T15" fmla="*/ 113 h 340"/>
                <a:gd name="T16" fmla="*/ 57 w 283"/>
                <a:gd name="T17" fmla="*/ 113 h 340"/>
                <a:gd name="T18" fmla="*/ 57 w 283"/>
                <a:gd name="T19" fmla="*/ 170 h 340"/>
                <a:gd name="T20" fmla="*/ 57 w 283"/>
                <a:gd name="T21" fmla="*/ 340 h 340"/>
                <a:gd name="T22" fmla="*/ 113 w 283"/>
                <a:gd name="T23" fmla="*/ 340 h 340"/>
                <a:gd name="T24" fmla="*/ 113 w 283"/>
                <a:gd name="T25" fmla="*/ 283 h 340"/>
                <a:gd name="T26" fmla="*/ 227 w 283"/>
                <a:gd name="T27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340">
                  <a:moveTo>
                    <a:pt x="227" y="283"/>
                  </a:moveTo>
                  <a:lnTo>
                    <a:pt x="227" y="227"/>
                  </a:lnTo>
                  <a:lnTo>
                    <a:pt x="283" y="227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227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4" name="Rectangle 62">
              <a:extLst>
                <a:ext uri="{FF2B5EF4-FFF2-40B4-BE49-F238E27FC236}">
                  <a16:creationId xmlns:a16="http://schemas.microsoft.com/office/drawing/2014/main" id="{BFFACB98-05C3-4CDD-BEBA-751131FC3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6" y="1493"/>
              <a:ext cx="57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5" name="Freeform 63">
              <a:extLst>
                <a:ext uri="{FF2B5EF4-FFF2-40B4-BE49-F238E27FC236}">
                  <a16:creationId xmlns:a16="http://schemas.microsoft.com/office/drawing/2014/main" id="{275BC1FC-3D7F-4DA7-BCC6-FE8180D90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1323"/>
              <a:ext cx="283" cy="227"/>
            </a:xfrm>
            <a:custGeom>
              <a:avLst/>
              <a:gdLst>
                <a:gd name="T0" fmla="*/ 0 w 283"/>
                <a:gd name="T1" fmla="*/ 0 h 227"/>
                <a:gd name="T2" fmla="*/ 170 w 283"/>
                <a:gd name="T3" fmla="*/ 0 h 227"/>
                <a:gd name="T4" fmla="*/ 170 w 283"/>
                <a:gd name="T5" fmla="*/ 57 h 227"/>
                <a:gd name="T6" fmla="*/ 227 w 283"/>
                <a:gd name="T7" fmla="*/ 57 h 227"/>
                <a:gd name="T8" fmla="*/ 227 w 283"/>
                <a:gd name="T9" fmla="*/ 113 h 227"/>
                <a:gd name="T10" fmla="*/ 283 w 283"/>
                <a:gd name="T11" fmla="*/ 113 h 227"/>
                <a:gd name="T12" fmla="*/ 283 w 283"/>
                <a:gd name="T13" fmla="*/ 170 h 227"/>
                <a:gd name="T14" fmla="*/ 170 w 283"/>
                <a:gd name="T15" fmla="*/ 170 h 227"/>
                <a:gd name="T16" fmla="*/ 170 w 283"/>
                <a:gd name="T17" fmla="*/ 227 h 227"/>
                <a:gd name="T18" fmla="*/ 113 w 283"/>
                <a:gd name="T19" fmla="*/ 227 h 227"/>
                <a:gd name="T20" fmla="*/ 113 w 283"/>
                <a:gd name="T21" fmla="*/ 113 h 227"/>
                <a:gd name="T22" fmla="*/ 0 w 283"/>
                <a:gd name="T23" fmla="*/ 113 h 227"/>
                <a:gd name="T24" fmla="*/ 0 w 283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27">
                  <a:moveTo>
                    <a:pt x="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6" name="Freeform 64">
              <a:extLst>
                <a:ext uri="{FF2B5EF4-FFF2-40B4-BE49-F238E27FC236}">
                  <a16:creationId xmlns:a16="http://schemas.microsoft.com/office/drawing/2014/main" id="{EF7C4786-CAEE-4B1D-9479-AED3F968B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" y="5689"/>
              <a:ext cx="340" cy="113"/>
            </a:xfrm>
            <a:custGeom>
              <a:avLst/>
              <a:gdLst>
                <a:gd name="T0" fmla="*/ 284 w 340"/>
                <a:gd name="T1" fmla="*/ 113 h 113"/>
                <a:gd name="T2" fmla="*/ 0 w 340"/>
                <a:gd name="T3" fmla="*/ 113 h 113"/>
                <a:gd name="T4" fmla="*/ 0 w 340"/>
                <a:gd name="T5" fmla="*/ 57 h 113"/>
                <a:gd name="T6" fmla="*/ 57 w 340"/>
                <a:gd name="T7" fmla="*/ 57 h 113"/>
                <a:gd name="T8" fmla="*/ 57 w 340"/>
                <a:gd name="T9" fmla="*/ 0 h 113"/>
                <a:gd name="T10" fmla="*/ 340 w 340"/>
                <a:gd name="T11" fmla="*/ 0 h 113"/>
                <a:gd name="T12" fmla="*/ 340 w 340"/>
                <a:gd name="T13" fmla="*/ 57 h 113"/>
                <a:gd name="T14" fmla="*/ 284 w 340"/>
                <a:gd name="T15" fmla="*/ 57 h 113"/>
                <a:gd name="T16" fmla="*/ 284 w 340"/>
                <a:gd name="T1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113">
                  <a:moveTo>
                    <a:pt x="284" y="113"/>
                  </a:move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99" name="Group 67">
            <a:extLst>
              <a:ext uri="{FF2B5EF4-FFF2-40B4-BE49-F238E27FC236}">
                <a16:creationId xmlns:a16="http://schemas.microsoft.com/office/drawing/2014/main" id="{0528D546-952F-4516-9CE1-2699B240DC25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3225800"/>
            <a:ext cx="10215563" cy="5265738"/>
            <a:chOff x="630" y="2032"/>
            <a:chExt cx="6435" cy="3317"/>
          </a:xfrm>
        </p:grpSpPr>
        <p:sp>
          <p:nvSpPr>
            <p:cNvPr id="18500" name="Freeform 68">
              <a:extLst>
                <a:ext uri="{FF2B5EF4-FFF2-40B4-BE49-F238E27FC236}">
                  <a16:creationId xmlns:a16="http://schemas.microsoft.com/office/drawing/2014/main" id="{5C909957-D527-4FB0-BBB7-8A00B2D50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2032"/>
              <a:ext cx="6407" cy="3317"/>
            </a:xfrm>
            <a:custGeom>
              <a:avLst/>
              <a:gdLst>
                <a:gd name="T0" fmla="*/ 0 w 6407"/>
                <a:gd name="T1" fmla="*/ 3317 h 3317"/>
                <a:gd name="T2" fmla="*/ 3402 w 6407"/>
                <a:gd name="T3" fmla="*/ 1786 h 3317"/>
                <a:gd name="T4" fmla="*/ 5103 w 6407"/>
                <a:gd name="T5" fmla="*/ 1786 h 3317"/>
                <a:gd name="T6" fmla="*/ 6407 w 6407"/>
                <a:gd name="T7" fmla="*/ 0 h 3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7" h="3317">
                  <a:moveTo>
                    <a:pt x="0" y="3317"/>
                  </a:moveTo>
                  <a:lnTo>
                    <a:pt x="3402" y="1786"/>
                  </a:lnTo>
                  <a:lnTo>
                    <a:pt x="5103" y="1786"/>
                  </a:lnTo>
                  <a:lnTo>
                    <a:pt x="6407" y="0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01" name="Freeform 69">
              <a:extLst>
                <a:ext uri="{FF2B5EF4-FFF2-40B4-BE49-F238E27FC236}">
                  <a16:creationId xmlns:a16="http://schemas.microsoft.com/office/drawing/2014/main" id="{AC2B3A2B-EF9E-4B78-A517-F95FCD82C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3109"/>
              <a:ext cx="822" cy="227"/>
            </a:xfrm>
            <a:custGeom>
              <a:avLst/>
              <a:gdLst>
                <a:gd name="T0" fmla="*/ 0 w 822"/>
                <a:gd name="T1" fmla="*/ 0 h 227"/>
                <a:gd name="T2" fmla="*/ 227 w 822"/>
                <a:gd name="T3" fmla="*/ 227 h 227"/>
                <a:gd name="T4" fmla="*/ 822 w 822"/>
                <a:gd name="T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2" h="227">
                  <a:moveTo>
                    <a:pt x="0" y="0"/>
                  </a:moveTo>
                  <a:lnTo>
                    <a:pt x="227" y="227"/>
                  </a:lnTo>
                  <a:lnTo>
                    <a:pt x="822" y="227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502" name="Group 70">
            <a:extLst>
              <a:ext uri="{FF2B5EF4-FFF2-40B4-BE49-F238E27FC236}">
                <a16:creationId xmlns:a16="http://schemas.microsoft.com/office/drawing/2014/main" id="{CD1DA423-918A-4D57-BEA7-7A24FE72655D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300038"/>
            <a:ext cx="9886950" cy="8712200"/>
            <a:chOff x="630" y="189"/>
            <a:chExt cx="6228" cy="5488"/>
          </a:xfrm>
        </p:grpSpPr>
        <p:grpSp>
          <p:nvGrpSpPr>
            <p:cNvPr id="18503" name="Group 71">
              <a:extLst>
                <a:ext uri="{FF2B5EF4-FFF2-40B4-BE49-F238E27FC236}">
                  <a16:creationId xmlns:a16="http://schemas.microsoft.com/office/drawing/2014/main" id="{C76A3880-5ED7-4892-851F-052AD6C525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7" y="5264"/>
              <a:ext cx="141" cy="45"/>
              <a:chOff x="1992" y="531"/>
              <a:chExt cx="254" cy="81"/>
            </a:xfrm>
          </p:grpSpPr>
          <p:sp>
            <p:nvSpPr>
              <p:cNvPr id="18504" name="WordArt 72">
                <a:extLst>
                  <a:ext uri="{FF2B5EF4-FFF2-40B4-BE49-F238E27FC236}">
                    <a16:creationId xmlns:a16="http://schemas.microsoft.com/office/drawing/2014/main" id="{A46992FC-6AA3-4EE4-AE07-CDE5F7CE50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531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石垣市</a:t>
                </a:r>
              </a:p>
            </p:txBody>
          </p:sp>
          <p:sp>
            <p:nvSpPr>
              <p:cNvPr id="18505" name="WordArt 73">
                <a:extLst>
                  <a:ext uri="{FF2B5EF4-FFF2-40B4-BE49-F238E27FC236}">
                    <a16:creationId xmlns:a16="http://schemas.microsoft.com/office/drawing/2014/main" id="{E45E005D-C203-41DF-9E89-806BF7517C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53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石垣市</a:t>
                </a:r>
              </a:p>
            </p:txBody>
          </p:sp>
        </p:grpSp>
        <p:grpSp>
          <p:nvGrpSpPr>
            <p:cNvPr id="18506" name="Group 74">
              <a:extLst>
                <a:ext uri="{FF2B5EF4-FFF2-40B4-BE49-F238E27FC236}">
                  <a16:creationId xmlns:a16="http://schemas.microsoft.com/office/drawing/2014/main" id="{9EBD73CD-3111-41E3-8CD1-373F8F4C2C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36" y="2372"/>
              <a:ext cx="189" cy="45"/>
              <a:chOff x="3126" y="531"/>
              <a:chExt cx="340" cy="81"/>
            </a:xfrm>
          </p:grpSpPr>
          <p:sp>
            <p:nvSpPr>
              <p:cNvPr id="18507" name="WordArt 75">
                <a:extLst>
                  <a:ext uri="{FF2B5EF4-FFF2-40B4-BE49-F238E27FC236}">
                    <a16:creationId xmlns:a16="http://schemas.microsoft.com/office/drawing/2014/main" id="{EB214BEF-5CA0-4F57-89B2-DEE9B95641A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6" y="531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うるま市</a:t>
                </a:r>
              </a:p>
            </p:txBody>
          </p:sp>
          <p:sp>
            <p:nvSpPr>
              <p:cNvPr id="18508" name="WordArt 76">
                <a:extLst>
                  <a:ext uri="{FF2B5EF4-FFF2-40B4-BE49-F238E27FC236}">
                    <a16:creationId xmlns:a16="http://schemas.microsoft.com/office/drawing/2014/main" id="{805BA95B-ED35-453D-8DEE-944704B47A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6" y="532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うるま市</a:t>
                </a:r>
              </a:p>
            </p:txBody>
          </p:sp>
        </p:grpSp>
        <p:grpSp>
          <p:nvGrpSpPr>
            <p:cNvPr id="18509" name="Group 77">
              <a:extLst>
                <a:ext uri="{FF2B5EF4-FFF2-40B4-BE49-F238E27FC236}">
                  <a16:creationId xmlns:a16="http://schemas.microsoft.com/office/drawing/2014/main" id="{DFB4A628-0526-486E-9B3E-2C076A5B11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49" y="2117"/>
              <a:ext cx="141" cy="45"/>
              <a:chOff x="1993" y="678"/>
              <a:chExt cx="254" cy="81"/>
            </a:xfrm>
          </p:grpSpPr>
          <p:sp>
            <p:nvSpPr>
              <p:cNvPr id="18510" name="WordArt 78">
                <a:extLst>
                  <a:ext uri="{FF2B5EF4-FFF2-40B4-BE49-F238E27FC236}">
                    <a16:creationId xmlns:a16="http://schemas.microsoft.com/office/drawing/2014/main" id="{E45E0725-0B2D-4640-BEF2-744FDE8347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3" y="67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金武町</a:t>
                </a:r>
              </a:p>
            </p:txBody>
          </p:sp>
          <p:sp>
            <p:nvSpPr>
              <p:cNvPr id="18511" name="WordArt 79">
                <a:extLst>
                  <a:ext uri="{FF2B5EF4-FFF2-40B4-BE49-F238E27FC236}">
                    <a16:creationId xmlns:a16="http://schemas.microsoft.com/office/drawing/2014/main" id="{40CF65ED-99FA-4192-956F-8F35BE76B7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3" y="67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金武町</a:t>
                </a:r>
              </a:p>
            </p:txBody>
          </p:sp>
        </p:grpSp>
        <p:grpSp>
          <p:nvGrpSpPr>
            <p:cNvPr id="18512" name="Group 80">
              <a:extLst>
                <a:ext uri="{FF2B5EF4-FFF2-40B4-BE49-F238E27FC236}">
                  <a16:creationId xmlns:a16="http://schemas.microsoft.com/office/drawing/2014/main" id="{9AE4922B-25E6-4612-B2DE-37F20732E3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54" y="2684"/>
              <a:ext cx="189" cy="45"/>
              <a:chOff x="2446" y="678"/>
              <a:chExt cx="340" cy="81"/>
            </a:xfrm>
          </p:grpSpPr>
          <p:sp>
            <p:nvSpPr>
              <p:cNvPr id="18513" name="WordArt 81">
                <a:extLst>
                  <a:ext uri="{FF2B5EF4-FFF2-40B4-BE49-F238E27FC236}">
                    <a16:creationId xmlns:a16="http://schemas.microsoft.com/office/drawing/2014/main" id="{BAA371EF-C024-4FE0-8955-B53FE7D731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67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宜野湾市</a:t>
                </a:r>
              </a:p>
            </p:txBody>
          </p:sp>
          <p:sp>
            <p:nvSpPr>
              <p:cNvPr id="18514" name="WordArt 82">
                <a:extLst>
                  <a:ext uri="{FF2B5EF4-FFF2-40B4-BE49-F238E27FC236}">
                    <a16:creationId xmlns:a16="http://schemas.microsoft.com/office/drawing/2014/main" id="{4E4D5D4B-0F8D-4D5A-BF67-3985176ADA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67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宜野湾市</a:t>
                </a:r>
              </a:p>
            </p:txBody>
          </p:sp>
        </p:grpSp>
        <p:grpSp>
          <p:nvGrpSpPr>
            <p:cNvPr id="18515" name="Group 83">
              <a:extLst>
                <a:ext uri="{FF2B5EF4-FFF2-40B4-BE49-F238E27FC236}">
                  <a16:creationId xmlns:a16="http://schemas.microsoft.com/office/drawing/2014/main" id="{6A8B9DB1-B8D0-4C17-BC6A-AB3ECE1B29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4" y="1269"/>
              <a:ext cx="141" cy="45"/>
              <a:chOff x="1991" y="838"/>
              <a:chExt cx="254" cy="81"/>
            </a:xfrm>
          </p:grpSpPr>
          <p:sp>
            <p:nvSpPr>
              <p:cNvPr id="18516" name="WordArt 84">
                <a:extLst>
                  <a:ext uri="{FF2B5EF4-FFF2-40B4-BE49-F238E27FC236}">
                    <a16:creationId xmlns:a16="http://schemas.microsoft.com/office/drawing/2014/main" id="{7DB7F5E6-CB30-4892-9BFB-10C7CB449A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83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伊江村</a:t>
                </a:r>
              </a:p>
            </p:txBody>
          </p:sp>
          <p:sp>
            <p:nvSpPr>
              <p:cNvPr id="18517" name="WordArt 85">
                <a:extLst>
                  <a:ext uri="{FF2B5EF4-FFF2-40B4-BE49-F238E27FC236}">
                    <a16:creationId xmlns:a16="http://schemas.microsoft.com/office/drawing/2014/main" id="{E8C3CCFD-BB04-4F51-9190-922B4F1C04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8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伊江村</a:t>
                </a:r>
              </a:p>
            </p:txBody>
          </p:sp>
        </p:grpSp>
        <p:grpSp>
          <p:nvGrpSpPr>
            <p:cNvPr id="18518" name="Group 86">
              <a:extLst>
                <a:ext uri="{FF2B5EF4-FFF2-40B4-BE49-F238E27FC236}">
                  <a16:creationId xmlns:a16="http://schemas.microsoft.com/office/drawing/2014/main" id="{D8898959-A425-46A6-87ED-16AEF4B9BA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4101"/>
              <a:ext cx="189" cy="45"/>
              <a:chOff x="2444" y="838"/>
              <a:chExt cx="340" cy="81"/>
            </a:xfrm>
          </p:grpSpPr>
          <p:sp>
            <p:nvSpPr>
              <p:cNvPr id="18519" name="WordArt 87">
                <a:extLst>
                  <a:ext uri="{FF2B5EF4-FFF2-40B4-BE49-F238E27FC236}">
                    <a16:creationId xmlns:a16="http://schemas.microsoft.com/office/drawing/2014/main" id="{0134BA73-906E-4506-8743-4E0A74A61E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83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宮古島市</a:t>
                </a:r>
              </a:p>
            </p:txBody>
          </p:sp>
          <p:sp>
            <p:nvSpPr>
              <p:cNvPr id="18520" name="WordArt 88">
                <a:extLst>
                  <a:ext uri="{FF2B5EF4-FFF2-40B4-BE49-F238E27FC236}">
                    <a16:creationId xmlns:a16="http://schemas.microsoft.com/office/drawing/2014/main" id="{A428D5CF-66BA-486B-A6A3-6632EA6F4C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83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宮古島市</a:t>
                </a:r>
              </a:p>
            </p:txBody>
          </p:sp>
        </p:grpSp>
        <p:grpSp>
          <p:nvGrpSpPr>
            <p:cNvPr id="18521" name="Group 89">
              <a:extLst>
                <a:ext uri="{FF2B5EF4-FFF2-40B4-BE49-F238E27FC236}">
                  <a16:creationId xmlns:a16="http://schemas.microsoft.com/office/drawing/2014/main" id="{62C4B737-C0B8-44C8-B0DD-8B74DF6F19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2" y="2344"/>
              <a:ext cx="141" cy="45"/>
              <a:chOff x="1992" y="985"/>
              <a:chExt cx="254" cy="81"/>
            </a:xfrm>
          </p:grpSpPr>
          <p:sp>
            <p:nvSpPr>
              <p:cNvPr id="18522" name="WordArt 90">
                <a:extLst>
                  <a:ext uri="{FF2B5EF4-FFF2-40B4-BE49-F238E27FC236}">
                    <a16:creationId xmlns:a16="http://schemas.microsoft.com/office/drawing/2014/main" id="{9DD904F3-2E1C-4B5E-9160-0CE190C27E9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98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読谷村</a:t>
                </a:r>
              </a:p>
            </p:txBody>
          </p:sp>
          <p:sp>
            <p:nvSpPr>
              <p:cNvPr id="18523" name="WordArt 91">
                <a:extLst>
                  <a:ext uri="{FF2B5EF4-FFF2-40B4-BE49-F238E27FC236}">
                    <a16:creationId xmlns:a16="http://schemas.microsoft.com/office/drawing/2014/main" id="{9771580A-CD9B-4ACD-BB02-3023C2A9EB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98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読谷村</a:t>
                </a:r>
              </a:p>
            </p:txBody>
          </p:sp>
        </p:grpSp>
        <p:grpSp>
          <p:nvGrpSpPr>
            <p:cNvPr id="18524" name="Group 92">
              <a:extLst>
                <a:ext uri="{FF2B5EF4-FFF2-40B4-BE49-F238E27FC236}">
                  <a16:creationId xmlns:a16="http://schemas.microsoft.com/office/drawing/2014/main" id="{10C2E944-905F-496B-B1E3-C53D10043D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7" y="3052"/>
              <a:ext cx="189" cy="45"/>
              <a:chOff x="2445" y="985"/>
              <a:chExt cx="340" cy="81"/>
            </a:xfrm>
          </p:grpSpPr>
          <p:sp>
            <p:nvSpPr>
              <p:cNvPr id="18525" name="WordArt 93">
                <a:extLst>
                  <a:ext uri="{FF2B5EF4-FFF2-40B4-BE49-F238E27FC236}">
                    <a16:creationId xmlns:a16="http://schemas.microsoft.com/office/drawing/2014/main" id="{EAEAFFD2-685D-4A1C-97BB-F08E8190E4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9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豊見城市</a:t>
                </a:r>
              </a:p>
            </p:txBody>
          </p:sp>
          <p:sp>
            <p:nvSpPr>
              <p:cNvPr id="18526" name="WordArt 94">
                <a:extLst>
                  <a:ext uri="{FF2B5EF4-FFF2-40B4-BE49-F238E27FC236}">
                    <a16:creationId xmlns:a16="http://schemas.microsoft.com/office/drawing/2014/main" id="{1C759397-7823-439B-9599-36EC8087BF3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98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豊見城市</a:t>
                </a:r>
              </a:p>
            </p:txBody>
          </p:sp>
        </p:grpSp>
        <p:grpSp>
          <p:nvGrpSpPr>
            <p:cNvPr id="18527" name="Group 95">
              <a:extLst>
                <a:ext uri="{FF2B5EF4-FFF2-40B4-BE49-F238E27FC236}">
                  <a16:creationId xmlns:a16="http://schemas.microsoft.com/office/drawing/2014/main" id="{72D7A773-D003-4A84-A6A3-3D195374FE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45" y="1351"/>
              <a:ext cx="189" cy="45"/>
              <a:chOff x="2445" y="1211"/>
              <a:chExt cx="340" cy="81"/>
            </a:xfrm>
          </p:grpSpPr>
          <p:sp>
            <p:nvSpPr>
              <p:cNvPr id="18528" name="WordArt 96">
                <a:extLst>
                  <a:ext uri="{FF2B5EF4-FFF2-40B4-BE49-F238E27FC236}">
                    <a16:creationId xmlns:a16="http://schemas.microsoft.com/office/drawing/2014/main" id="{DF0283F2-80C2-445D-80FD-9363D5112BC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211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大宜味村</a:t>
                </a:r>
              </a:p>
            </p:txBody>
          </p:sp>
          <p:sp>
            <p:nvSpPr>
              <p:cNvPr id="18529" name="WordArt 97">
                <a:extLst>
                  <a:ext uri="{FF2B5EF4-FFF2-40B4-BE49-F238E27FC236}">
                    <a16:creationId xmlns:a16="http://schemas.microsoft.com/office/drawing/2014/main" id="{96B04030-9C0F-4A7A-810E-66D27088C3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212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大宜味村</a:t>
                </a:r>
              </a:p>
            </p:txBody>
          </p:sp>
        </p:grpSp>
        <p:grpSp>
          <p:nvGrpSpPr>
            <p:cNvPr id="18530" name="Group 98">
              <a:extLst>
                <a:ext uri="{FF2B5EF4-FFF2-40B4-BE49-F238E27FC236}">
                  <a16:creationId xmlns:a16="http://schemas.microsoft.com/office/drawing/2014/main" id="{A66AFF8B-5732-4503-A01B-CA09FCF997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5" y="1380"/>
              <a:ext cx="189" cy="45"/>
              <a:chOff x="2446" y="1358"/>
              <a:chExt cx="340" cy="81"/>
            </a:xfrm>
          </p:grpSpPr>
          <p:sp>
            <p:nvSpPr>
              <p:cNvPr id="18531" name="WordArt 99">
                <a:extLst>
                  <a:ext uri="{FF2B5EF4-FFF2-40B4-BE49-F238E27FC236}">
                    <a16:creationId xmlns:a16="http://schemas.microsoft.com/office/drawing/2014/main" id="{299DD6E2-BAAA-46CB-8CDD-4803D66D15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35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今帰仁村</a:t>
                </a:r>
              </a:p>
            </p:txBody>
          </p:sp>
          <p:sp>
            <p:nvSpPr>
              <p:cNvPr id="18532" name="WordArt 100">
                <a:extLst>
                  <a:ext uri="{FF2B5EF4-FFF2-40B4-BE49-F238E27FC236}">
                    <a16:creationId xmlns:a16="http://schemas.microsoft.com/office/drawing/2014/main" id="{C276BED6-1616-4FF7-8C97-FDBE59887D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35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今帰仁村</a:t>
                </a:r>
              </a:p>
            </p:txBody>
          </p:sp>
        </p:grpSp>
        <p:grpSp>
          <p:nvGrpSpPr>
            <p:cNvPr id="18533" name="Group 101">
              <a:extLst>
                <a:ext uri="{FF2B5EF4-FFF2-40B4-BE49-F238E27FC236}">
                  <a16:creationId xmlns:a16="http://schemas.microsoft.com/office/drawing/2014/main" id="{294EBA81-0017-4ECB-AF75-C9279030D5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9" y="2939"/>
              <a:ext cx="187" cy="45"/>
              <a:chOff x="2597" y="1660"/>
              <a:chExt cx="187" cy="45"/>
            </a:xfrm>
          </p:grpSpPr>
          <p:sp>
            <p:nvSpPr>
              <p:cNvPr id="18534" name="WordArt 102">
                <a:extLst>
                  <a:ext uri="{FF2B5EF4-FFF2-40B4-BE49-F238E27FC236}">
                    <a16:creationId xmlns:a16="http://schemas.microsoft.com/office/drawing/2014/main" id="{C51108A4-CF50-4257-B953-1593EE0A46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97" y="1660"/>
                <a:ext cx="187" cy="4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与那原町</a:t>
                </a:r>
              </a:p>
            </p:txBody>
          </p:sp>
          <p:sp>
            <p:nvSpPr>
              <p:cNvPr id="18535" name="WordArt 103">
                <a:extLst>
                  <a:ext uri="{FF2B5EF4-FFF2-40B4-BE49-F238E27FC236}">
                    <a16:creationId xmlns:a16="http://schemas.microsoft.com/office/drawing/2014/main" id="{D5946DDB-7666-4908-A343-669897F743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97" y="1661"/>
                <a:ext cx="187" cy="4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与那原町</a:t>
                </a:r>
              </a:p>
            </p:txBody>
          </p:sp>
        </p:grpSp>
        <p:grpSp>
          <p:nvGrpSpPr>
            <p:cNvPr id="18536" name="Group 104">
              <a:extLst>
                <a:ext uri="{FF2B5EF4-FFF2-40B4-BE49-F238E27FC236}">
                  <a16:creationId xmlns:a16="http://schemas.microsoft.com/office/drawing/2014/main" id="{700F7346-A532-4790-95E6-74557F462A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0" y="2996"/>
              <a:ext cx="189" cy="45"/>
              <a:chOff x="2445" y="1665"/>
              <a:chExt cx="340" cy="81"/>
            </a:xfrm>
          </p:grpSpPr>
          <p:sp>
            <p:nvSpPr>
              <p:cNvPr id="18537" name="WordArt 105">
                <a:extLst>
                  <a:ext uri="{FF2B5EF4-FFF2-40B4-BE49-F238E27FC236}">
                    <a16:creationId xmlns:a16="http://schemas.microsoft.com/office/drawing/2014/main" id="{6FC1672A-92EB-4509-9238-DE5236526A9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66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渡嘉敷村</a:t>
                </a:r>
              </a:p>
            </p:txBody>
          </p:sp>
          <p:sp>
            <p:nvSpPr>
              <p:cNvPr id="18538" name="WordArt 106">
                <a:extLst>
                  <a:ext uri="{FF2B5EF4-FFF2-40B4-BE49-F238E27FC236}">
                    <a16:creationId xmlns:a16="http://schemas.microsoft.com/office/drawing/2014/main" id="{91D81976-D267-4C17-A35E-CEE34FFADED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66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渡嘉敷村</a:t>
                </a:r>
              </a:p>
            </p:txBody>
          </p:sp>
        </p:grpSp>
        <p:grpSp>
          <p:nvGrpSpPr>
            <p:cNvPr id="18539" name="Group 107">
              <a:extLst>
                <a:ext uri="{FF2B5EF4-FFF2-40B4-BE49-F238E27FC236}">
                  <a16:creationId xmlns:a16="http://schemas.microsoft.com/office/drawing/2014/main" id="{521E8966-87A6-4F2A-B498-531724021F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2882"/>
              <a:ext cx="140" cy="45"/>
              <a:chOff x="1537" y="498"/>
              <a:chExt cx="254" cy="81"/>
            </a:xfrm>
          </p:grpSpPr>
          <p:sp>
            <p:nvSpPr>
              <p:cNvPr id="18540" name="WordArt 108">
                <a:extLst>
                  <a:ext uri="{FF2B5EF4-FFF2-40B4-BE49-F238E27FC236}">
                    <a16:creationId xmlns:a16="http://schemas.microsoft.com/office/drawing/2014/main" id="{FFA9A488-8E9F-4F01-A8A7-7005193ABF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49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那覇市</a:t>
                </a:r>
              </a:p>
            </p:txBody>
          </p:sp>
          <p:sp>
            <p:nvSpPr>
              <p:cNvPr id="18541" name="WordArt 109">
                <a:extLst>
                  <a:ext uri="{FF2B5EF4-FFF2-40B4-BE49-F238E27FC236}">
                    <a16:creationId xmlns:a16="http://schemas.microsoft.com/office/drawing/2014/main" id="{48ECEE4F-A6FD-49BF-82A1-2F5A624CDC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49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那覇市</a:t>
                </a:r>
              </a:p>
            </p:txBody>
          </p:sp>
        </p:grpSp>
        <p:grpSp>
          <p:nvGrpSpPr>
            <p:cNvPr id="18542" name="Group 110">
              <a:extLst>
                <a:ext uri="{FF2B5EF4-FFF2-40B4-BE49-F238E27FC236}">
                  <a16:creationId xmlns:a16="http://schemas.microsoft.com/office/drawing/2014/main" id="{A36FCC9C-F7E1-4A98-8053-274B1193AD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8" y="2752"/>
              <a:ext cx="141" cy="45"/>
              <a:chOff x="1538" y="645"/>
              <a:chExt cx="254" cy="81"/>
            </a:xfrm>
          </p:grpSpPr>
          <p:sp>
            <p:nvSpPr>
              <p:cNvPr id="18543" name="WordArt 111">
                <a:extLst>
                  <a:ext uri="{FF2B5EF4-FFF2-40B4-BE49-F238E27FC236}">
                    <a16:creationId xmlns:a16="http://schemas.microsoft.com/office/drawing/2014/main" id="{893C15BE-5689-4D15-A588-3BA51F390C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64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浦添市</a:t>
                </a:r>
              </a:p>
            </p:txBody>
          </p:sp>
          <p:sp>
            <p:nvSpPr>
              <p:cNvPr id="18544" name="WordArt 112">
                <a:extLst>
                  <a:ext uri="{FF2B5EF4-FFF2-40B4-BE49-F238E27FC236}">
                    <a16:creationId xmlns:a16="http://schemas.microsoft.com/office/drawing/2014/main" id="{E29E828F-99D5-44AB-ABBA-E4EAC5578B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64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浦添市</a:t>
                </a:r>
              </a:p>
            </p:txBody>
          </p:sp>
        </p:grpSp>
        <p:grpSp>
          <p:nvGrpSpPr>
            <p:cNvPr id="18545" name="Group 113">
              <a:extLst>
                <a:ext uri="{FF2B5EF4-FFF2-40B4-BE49-F238E27FC236}">
                  <a16:creationId xmlns:a16="http://schemas.microsoft.com/office/drawing/2014/main" id="{E493C935-8AF3-4082-B462-7AF75C46F6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1" y="3222"/>
              <a:ext cx="141" cy="45"/>
              <a:chOff x="1536" y="805"/>
              <a:chExt cx="254" cy="81"/>
            </a:xfrm>
          </p:grpSpPr>
          <p:sp>
            <p:nvSpPr>
              <p:cNvPr id="18546" name="WordArt 114">
                <a:extLst>
                  <a:ext uri="{FF2B5EF4-FFF2-40B4-BE49-F238E27FC236}">
                    <a16:creationId xmlns:a16="http://schemas.microsoft.com/office/drawing/2014/main" id="{850C5924-D14B-4ED1-B4EB-EA9D64B969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80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糸満市</a:t>
                </a:r>
              </a:p>
            </p:txBody>
          </p:sp>
          <p:sp>
            <p:nvSpPr>
              <p:cNvPr id="18547" name="WordArt 115">
                <a:extLst>
                  <a:ext uri="{FF2B5EF4-FFF2-40B4-BE49-F238E27FC236}">
                    <a16:creationId xmlns:a16="http://schemas.microsoft.com/office/drawing/2014/main" id="{D447DA58-9A28-403F-AF8B-D13E333EA9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80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糸満市</a:t>
                </a:r>
              </a:p>
            </p:txBody>
          </p:sp>
        </p:grpSp>
        <p:grpSp>
          <p:nvGrpSpPr>
            <p:cNvPr id="18548" name="Group 116">
              <a:extLst>
                <a:ext uri="{FF2B5EF4-FFF2-40B4-BE49-F238E27FC236}">
                  <a16:creationId xmlns:a16="http://schemas.microsoft.com/office/drawing/2014/main" id="{51860F60-1741-4FCD-B0EF-A810D533C3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18" y="1720"/>
              <a:ext cx="141" cy="45"/>
              <a:chOff x="1537" y="952"/>
              <a:chExt cx="254" cy="81"/>
            </a:xfrm>
          </p:grpSpPr>
          <p:sp>
            <p:nvSpPr>
              <p:cNvPr id="18549" name="WordArt 117">
                <a:extLst>
                  <a:ext uri="{FF2B5EF4-FFF2-40B4-BE49-F238E27FC236}">
                    <a16:creationId xmlns:a16="http://schemas.microsoft.com/office/drawing/2014/main" id="{45DD538B-24D0-4F74-972A-B386A98635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95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名護市</a:t>
                </a:r>
              </a:p>
            </p:txBody>
          </p:sp>
          <p:sp>
            <p:nvSpPr>
              <p:cNvPr id="18550" name="WordArt 118">
                <a:extLst>
                  <a:ext uri="{FF2B5EF4-FFF2-40B4-BE49-F238E27FC236}">
                    <a16:creationId xmlns:a16="http://schemas.microsoft.com/office/drawing/2014/main" id="{04BB82F8-5852-4B7A-8E2C-4554EC793D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95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名護市</a:t>
                </a:r>
              </a:p>
            </p:txBody>
          </p:sp>
        </p:grpSp>
        <p:grpSp>
          <p:nvGrpSpPr>
            <p:cNvPr id="18551" name="Group 119">
              <a:extLst>
                <a:ext uri="{FF2B5EF4-FFF2-40B4-BE49-F238E27FC236}">
                  <a16:creationId xmlns:a16="http://schemas.microsoft.com/office/drawing/2014/main" id="{F02E8EE0-E274-4A25-B083-9DBDD38FFB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3052"/>
              <a:ext cx="141" cy="45"/>
              <a:chOff x="1537" y="1178"/>
              <a:chExt cx="254" cy="81"/>
            </a:xfrm>
          </p:grpSpPr>
          <p:sp>
            <p:nvSpPr>
              <p:cNvPr id="18552" name="WordArt 120">
                <a:extLst>
                  <a:ext uri="{FF2B5EF4-FFF2-40B4-BE49-F238E27FC236}">
                    <a16:creationId xmlns:a16="http://schemas.microsoft.com/office/drawing/2014/main" id="{7C6A77FE-634C-40A7-8D11-0750467DBC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17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南城市</a:t>
                </a:r>
              </a:p>
            </p:txBody>
          </p:sp>
          <p:sp>
            <p:nvSpPr>
              <p:cNvPr id="18553" name="WordArt 121">
                <a:extLst>
                  <a:ext uri="{FF2B5EF4-FFF2-40B4-BE49-F238E27FC236}">
                    <a16:creationId xmlns:a16="http://schemas.microsoft.com/office/drawing/2014/main" id="{6E7BF4F0-E9CE-4CB0-95ED-958F80042F2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17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南城市</a:t>
                </a:r>
              </a:p>
            </p:txBody>
          </p:sp>
        </p:grpSp>
        <p:grpSp>
          <p:nvGrpSpPr>
            <p:cNvPr id="18554" name="Group 122">
              <a:extLst>
                <a:ext uri="{FF2B5EF4-FFF2-40B4-BE49-F238E27FC236}">
                  <a16:creationId xmlns:a16="http://schemas.microsoft.com/office/drawing/2014/main" id="{9B5A506B-AE64-4632-99CF-A30E1A586B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1125"/>
              <a:ext cx="141" cy="45"/>
              <a:chOff x="1538" y="1325"/>
              <a:chExt cx="254" cy="81"/>
            </a:xfrm>
          </p:grpSpPr>
          <p:sp>
            <p:nvSpPr>
              <p:cNvPr id="18555" name="WordArt 123">
                <a:extLst>
                  <a:ext uri="{FF2B5EF4-FFF2-40B4-BE49-F238E27FC236}">
                    <a16:creationId xmlns:a16="http://schemas.microsoft.com/office/drawing/2014/main" id="{9AD0D0AA-7C1C-4F63-94AD-F7FFD452AF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132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国頭村</a:t>
                </a:r>
              </a:p>
            </p:txBody>
          </p:sp>
          <p:sp>
            <p:nvSpPr>
              <p:cNvPr id="18556" name="WordArt 124">
                <a:extLst>
                  <a:ext uri="{FF2B5EF4-FFF2-40B4-BE49-F238E27FC236}">
                    <a16:creationId xmlns:a16="http://schemas.microsoft.com/office/drawing/2014/main" id="{25EC1B71-E452-4AA1-9573-4D26B417CD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132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国頭村</a:t>
                </a:r>
              </a:p>
            </p:txBody>
          </p:sp>
        </p:grpSp>
        <p:grpSp>
          <p:nvGrpSpPr>
            <p:cNvPr id="18557" name="Group 125">
              <a:extLst>
                <a:ext uri="{FF2B5EF4-FFF2-40B4-BE49-F238E27FC236}">
                  <a16:creationId xmlns:a16="http://schemas.microsoft.com/office/drawing/2014/main" id="{6DCDFF3F-250A-4579-A6AC-5F21CE129A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40" y="2554"/>
              <a:ext cx="141" cy="45"/>
              <a:chOff x="1536" y="1485"/>
              <a:chExt cx="254" cy="81"/>
            </a:xfrm>
          </p:grpSpPr>
          <p:sp>
            <p:nvSpPr>
              <p:cNvPr id="18558" name="WordArt 126">
                <a:extLst>
                  <a:ext uri="{FF2B5EF4-FFF2-40B4-BE49-F238E27FC236}">
                    <a16:creationId xmlns:a16="http://schemas.microsoft.com/office/drawing/2014/main" id="{E065A820-FDF9-47AD-BFA7-B49AF13056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148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北谷町</a:t>
                </a:r>
              </a:p>
            </p:txBody>
          </p:sp>
          <p:sp>
            <p:nvSpPr>
              <p:cNvPr id="18559" name="WordArt 127">
                <a:extLst>
                  <a:ext uri="{FF2B5EF4-FFF2-40B4-BE49-F238E27FC236}">
                    <a16:creationId xmlns:a16="http://schemas.microsoft.com/office/drawing/2014/main" id="{FB58E112-5BAE-4960-831A-1471A135CB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148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北谷町</a:t>
                </a:r>
              </a:p>
            </p:txBody>
          </p:sp>
        </p:grpSp>
        <p:grpSp>
          <p:nvGrpSpPr>
            <p:cNvPr id="18560" name="Group 128">
              <a:extLst>
                <a:ext uri="{FF2B5EF4-FFF2-40B4-BE49-F238E27FC236}">
                  <a16:creationId xmlns:a16="http://schemas.microsoft.com/office/drawing/2014/main" id="{8299BF2E-7414-44B8-9AE6-E5A267DA51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64" y="1465"/>
              <a:ext cx="141" cy="45"/>
              <a:chOff x="1537" y="1859"/>
              <a:chExt cx="254" cy="81"/>
            </a:xfrm>
          </p:grpSpPr>
          <p:sp>
            <p:nvSpPr>
              <p:cNvPr id="18561" name="WordArt 129">
                <a:extLst>
                  <a:ext uri="{FF2B5EF4-FFF2-40B4-BE49-F238E27FC236}">
                    <a16:creationId xmlns:a16="http://schemas.microsoft.com/office/drawing/2014/main" id="{106A10CF-0E48-4A90-890E-EC50EE4E6F1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85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本部町</a:t>
                </a:r>
              </a:p>
            </p:txBody>
          </p:sp>
          <p:sp>
            <p:nvSpPr>
              <p:cNvPr id="18562" name="WordArt 130">
                <a:extLst>
                  <a:ext uri="{FF2B5EF4-FFF2-40B4-BE49-F238E27FC236}">
                    <a16:creationId xmlns:a16="http://schemas.microsoft.com/office/drawing/2014/main" id="{A14CE164-D722-4E14-B6CC-8F4B798CBD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86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本部町</a:t>
                </a:r>
              </a:p>
            </p:txBody>
          </p:sp>
        </p:grpSp>
        <p:grpSp>
          <p:nvGrpSpPr>
            <p:cNvPr id="18563" name="Group 131">
              <a:extLst>
                <a:ext uri="{FF2B5EF4-FFF2-40B4-BE49-F238E27FC236}">
                  <a16:creationId xmlns:a16="http://schemas.microsoft.com/office/drawing/2014/main" id="{B2506411-8123-4298-9116-288DFCD1FB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51" y="1975"/>
              <a:ext cx="141" cy="45"/>
              <a:chOff x="1538" y="2006"/>
              <a:chExt cx="254" cy="81"/>
            </a:xfrm>
          </p:grpSpPr>
          <p:sp>
            <p:nvSpPr>
              <p:cNvPr id="18564" name="WordArt 132">
                <a:extLst>
                  <a:ext uri="{FF2B5EF4-FFF2-40B4-BE49-F238E27FC236}">
                    <a16:creationId xmlns:a16="http://schemas.microsoft.com/office/drawing/2014/main" id="{05A113C6-54C1-48BB-8B28-2F34A38F1D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00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恩納村</a:t>
                </a:r>
              </a:p>
            </p:txBody>
          </p:sp>
          <p:sp>
            <p:nvSpPr>
              <p:cNvPr id="18565" name="WordArt 133">
                <a:extLst>
                  <a:ext uri="{FF2B5EF4-FFF2-40B4-BE49-F238E27FC236}">
                    <a16:creationId xmlns:a16="http://schemas.microsoft.com/office/drawing/2014/main" id="{0105676E-A2BC-44D5-A61E-BC7EA7529E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00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恩納村</a:t>
                </a:r>
              </a:p>
            </p:txBody>
          </p:sp>
        </p:grpSp>
        <p:grpSp>
          <p:nvGrpSpPr>
            <p:cNvPr id="18566" name="Group 134">
              <a:extLst>
                <a:ext uri="{FF2B5EF4-FFF2-40B4-BE49-F238E27FC236}">
                  <a16:creationId xmlns:a16="http://schemas.microsoft.com/office/drawing/2014/main" id="{C0312BE3-04BE-4281-A530-F18598A018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2769"/>
              <a:ext cx="141" cy="44"/>
              <a:chOff x="4457" y="2383"/>
              <a:chExt cx="141" cy="44"/>
            </a:xfrm>
          </p:grpSpPr>
          <p:sp>
            <p:nvSpPr>
              <p:cNvPr id="18567" name="WordArt 135">
                <a:extLst>
                  <a:ext uri="{FF2B5EF4-FFF2-40B4-BE49-F238E27FC236}">
                    <a16:creationId xmlns:a16="http://schemas.microsoft.com/office/drawing/2014/main" id="{5420FF0A-2B29-4CA6-8FF6-EA5DA4AA65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7" y="2383"/>
                <a:ext cx="140" cy="4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中城村</a:t>
                </a:r>
              </a:p>
            </p:txBody>
          </p:sp>
          <p:sp>
            <p:nvSpPr>
              <p:cNvPr id="18568" name="WordArt 136">
                <a:extLst>
                  <a:ext uri="{FF2B5EF4-FFF2-40B4-BE49-F238E27FC236}">
                    <a16:creationId xmlns:a16="http://schemas.microsoft.com/office/drawing/2014/main" id="{510E4C85-A525-45A3-8FBD-90D88D80CF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8" y="2383"/>
                <a:ext cx="140" cy="4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中城村</a:t>
                </a:r>
              </a:p>
            </p:txBody>
          </p:sp>
        </p:grpSp>
        <p:grpSp>
          <p:nvGrpSpPr>
            <p:cNvPr id="18569" name="Group 137">
              <a:extLst>
                <a:ext uri="{FF2B5EF4-FFF2-40B4-BE49-F238E27FC236}">
                  <a16:creationId xmlns:a16="http://schemas.microsoft.com/office/drawing/2014/main" id="{7093B5C7-5C5A-4A62-B0BB-4E3EB47BA5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1663"/>
              <a:ext cx="141" cy="45"/>
              <a:chOff x="1537" y="2313"/>
              <a:chExt cx="254" cy="81"/>
            </a:xfrm>
          </p:grpSpPr>
          <p:sp>
            <p:nvSpPr>
              <p:cNvPr id="18570" name="WordArt 138">
                <a:extLst>
                  <a:ext uri="{FF2B5EF4-FFF2-40B4-BE49-F238E27FC236}">
                    <a16:creationId xmlns:a16="http://schemas.microsoft.com/office/drawing/2014/main" id="{686923D1-74D9-4289-BA5B-9C43CCF56D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31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粟国村</a:t>
                </a:r>
              </a:p>
            </p:txBody>
          </p:sp>
          <p:sp>
            <p:nvSpPr>
              <p:cNvPr id="18571" name="WordArt 139">
                <a:extLst>
                  <a:ext uri="{FF2B5EF4-FFF2-40B4-BE49-F238E27FC236}">
                    <a16:creationId xmlns:a16="http://schemas.microsoft.com/office/drawing/2014/main" id="{96B8542F-A8C2-42E2-95A6-AA0F188766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31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粟国村</a:t>
                </a:r>
              </a:p>
            </p:txBody>
          </p:sp>
        </p:grpSp>
        <p:grpSp>
          <p:nvGrpSpPr>
            <p:cNvPr id="18572" name="Group 140">
              <a:extLst>
                <a:ext uri="{FF2B5EF4-FFF2-40B4-BE49-F238E27FC236}">
                  <a16:creationId xmlns:a16="http://schemas.microsoft.com/office/drawing/2014/main" id="{3B4AC91A-D54B-4D44-84A3-77F203B9DC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2882"/>
              <a:ext cx="141" cy="45"/>
              <a:chOff x="1537" y="2539"/>
              <a:chExt cx="254" cy="81"/>
            </a:xfrm>
          </p:grpSpPr>
          <p:sp>
            <p:nvSpPr>
              <p:cNvPr id="18573" name="WordArt 141">
                <a:extLst>
                  <a:ext uri="{FF2B5EF4-FFF2-40B4-BE49-F238E27FC236}">
                    <a16:creationId xmlns:a16="http://schemas.microsoft.com/office/drawing/2014/main" id="{1CE14A0E-F225-4D65-8B6B-32A2008E6B5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53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西原町</a:t>
                </a:r>
              </a:p>
            </p:txBody>
          </p:sp>
          <p:sp>
            <p:nvSpPr>
              <p:cNvPr id="18574" name="WordArt 142">
                <a:extLst>
                  <a:ext uri="{FF2B5EF4-FFF2-40B4-BE49-F238E27FC236}">
                    <a16:creationId xmlns:a16="http://schemas.microsoft.com/office/drawing/2014/main" id="{7D121040-54E7-41D6-A5D5-C5E17406AE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54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西原町</a:t>
                </a:r>
              </a:p>
            </p:txBody>
          </p:sp>
        </p:grpSp>
        <p:grpSp>
          <p:nvGrpSpPr>
            <p:cNvPr id="18575" name="Group 143">
              <a:extLst>
                <a:ext uri="{FF2B5EF4-FFF2-40B4-BE49-F238E27FC236}">
                  <a16:creationId xmlns:a16="http://schemas.microsoft.com/office/drawing/2014/main" id="{2011653B-53E6-4647-A86C-EE236C4A11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33" y="5490"/>
              <a:ext cx="141" cy="45"/>
              <a:chOff x="1538" y="2686"/>
              <a:chExt cx="254" cy="81"/>
            </a:xfrm>
          </p:grpSpPr>
          <p:sp>
            <p:nvSpPr>
              <p:cNvPr id="18576" name="WordArt 144">
                <a:extLst>
                  <a:ext uri="{FF2B5EF4-FFF2-40B4-BE49-F238E27FC236}">
                    <a16:creationId xmlns:a16="http://schemas.microsoft.com/office/drawing/2014/main" id="{A3154AA5-1548-445F-8B47-B5A715DAEE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68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竹富町</a:t>
                </a:r>
              </a:p>
            </p:txBody>
          </p:sp>
          <p:sp>
            <p:nvSpPr>
              <p:cNvPr id="18577" name="WordArt 145">
                <a:extLst>
                  <a:ext uri="{FF2B5EF4-FFF2-40B4-BE49-F238E27FC236}">
                    <a16:creationId xmlns:a16="http://schemas.microsoft.com/office/drawing/2014/main" id="{7E3677B8-2E94-4440-953E-AF3A7DD993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68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竹富町</a:t>
                </a:r>
              </a:p>
            </p:txBody>
          </p:sp>
        </p:grpSp>
        <p:grpSp>
          <p:nvGrpSpPr>
            <p:cNvPr id="18578" name="Group 146">
              <a:extLst>
                <a:ext uri="{FF2B5EF4-FFF2-40B4-BE49-F238E27FC236}">
                  <a16:creationId xmlns:a16="http://schemas.microsoft.com/office/drawing/2014/main" id="{57BF5CF3-6152-4884-8197-EB2ECF5E56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28" y="1465"/>
              <a:ext cx="93" cy="49"/>
              <a:chOff x="1536" y="2913"/>
              <a:chExt cx="169" cy="89"/>
            </a:xfrm>
          </p:grpSpPr>
          <p:sp>
            <p:nvSpPr>
              <p:cNvPr id="18579" name="WordArt 147">
                <a:extLst>
                  <a:ext uri="{FF2B5EF4-FFF2-40B4-BE49-F238E27FC236}">
                    <a16:creationId xmlns:a16="http://schemas.microsoft.com/office/drawing/2014/main" id="{1B62C4F7-34B3-4F51-A4E0-55F5A536FD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2913"/>
                <a:ext cx="169" cy="88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東村</a:t>
                </a:r>
              </a:p>
            </p:txBody>
          </p:sp>
          <p:sp>
            <p:nvSpPr>
              <p:cNvPr id="18580" name="WordArt 148">
                <a:extLst>
                  <a:ext uri="{FF2B5EF4-FFF2-40B4-BE49-F238E27FC236}">
                    <a16:creationId xmlns:a16="http://schemas.microsoft.com/office/drawing/2014/main" id="{B5448B78-78A3-4362-9D1B-118E2CF85D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2914"/>
                <a:ext cx="169" cy="8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東村</a:t>
                </a:r>
              </a:p>
            </p:txBody>
          </p:sp>
        </p:grpSp>
        <p:grpSp>
          <p:nvGrpSpPr>
            <p:cNvPr id="18581" name="Group 149">
              <a:extLst>
                <a:ext uri="{FF2B5EF4-FFF2-40B4-BE49-F238E27FC236}">
                  <a16:creationId xmlns:a16="http://schemas.microsoft.com/office/drawing/2014/main" id="{828F6BD4-42EA-46C3-887E-BEB87A486E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2003"/>
              <a:ext cx="189" cy="45"/>
              <a:chOff x="2899" y="1325"/>
              <a:chExt cx="340" cy="81"/>
            </a:xfrm>
          </p:grpSpPr>
          <p:sp>
            <p:nvSpPr>
              <p:cNvPr id="18582" name="WordArt 150">
                <a:extLst>
                  <a:ext uri="{FF2B5EF4-FFF2-40B4-BE49-F238E27FC236}">
                    <a16:creationId xmlns:a16="http://schemas.microsoft.com/office/drawing/2014/main" id="{9FF3A0EC-2138-4AA1-B3A9-2C679C575B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32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宜野座村</a:t>
                </a:r>
              </a:p>
            </p:txBody>
          </p:sp>
          <p:sp>
            <p:nvSpPr>
              <p:cNvPr id="18583" name="WordArt 151">
                <a:extLst>
                  <a:ext uri="{FF2B5EF4-FFF2-40B4-BE49-F238E27FC236}">
                    <a16:creationId xmlns:a16="http://schemas.microsoft.com/office/drawing/2014/main" id="{C6F344E8-D7B3-463E-91A0-05E63D9E9F1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32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宜野座村</a:t>
                </a:r>
              </a:p>
            </p:txBody>
          </p:sp>
        </p:grpSp>
        <p:grpSp>
          <p:nvGrpSpPr>
            <p:cNvPr id="18584" name="Group 152">
              <a:extLst>
                <a:ext uri="{FF2B5EF4-FFF2-40B4-BE49-F238E27FC236}">
                  <a16:creationId xmlns:a16="http://schemas.microsoft.com/office/drawing/2014/main" id="{83F8D98C-7DF5-4252-B93E-743758BDA9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2" y="2440"/>
              <a:ext cx="189" cy="45"/>
              <a:chOff x="2897" y="1485"/>
              <a:chExt cx="340" cy="81"/>
            </a:xfrm>
          </p:grpSpPr>
          <p:sp>
            <p:nvSpPr>
              <p:cNvPr id="18585" name="WordArt 153">
                <a:extLst>
                  <a:ext uri="{FF2B5EF4-FFF2-40B4-BE49-F238E27FC236}">
                    <a16:creationId xmlns:a16="http://schemas.microsoft.com/office/drawing/2014/main" id="{4D1D3306-8A28-42FD-8C5B-E03DE937A99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14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嘉手納町</a:t>
                </a:r>
              </a:p>
            </p:txBody>
          </p:sp>
          <p:sp>
            <p:nvSpPr>
              <p:cNvPr id="18586" name="WordArt 154">
                <a:extLst>
                  <a:ext uri="{FF2B5EF4-FFF2-40B4-BE49-F238E27FC236}">
                    <a16:creationId xmlns:a16="http://schemas.microsoft.com/office/drawing/2014/main" id="{903D3839-5D92-44F9-9720-2FB0CB82A4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148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嘉手納町</a:t>
                </a:r>
              </a:p>
            </p:txBody>
          </p:sp>
        </p:grpSp>
        <p:grpSp>
          <p:nvGrpSpPr>
            <p:cNvPr id="18587" name="Group 155">
              <a:extLst>
                <a:ext uri="{FF2B5EF4-FFF2-40B4-BE49-F238E27FC236}">
                  <a16:creationId xmlns:a16="http://schemas.microsoft.com/office/drawing/2014/main" id="{5D86058C-C6D3-42CA-B6C2-C4D3BBFC4F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2627"/>
              <a:ext cx="189" cy="45"/>
              <a:chOff x="2898" y="1632"/>
              <a:chExt cx="340" cy="81"/>
            </a:xfrm>
          </p:grpSpPr>
          <p:sp>
            <p:nvSpPr>
              <p:cNvPr id="18588" name="WordArt 156">
                <a:extLst>
                  <a:ext uri="{FF2B5EF4-FFF2-40B4-BE49-F238E27FC236}">
                    <a16:creationId xmlns:a16="http://schemas.microsoft.com/office/drawing/2014/main" id="{E7C9F676-B65A-4FF7-B804-A2C8CE4DD8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163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北中城村</a:t>
                </a:r>
              </a:p>
            </p:txBody>
          </p:sp>
          <p:sp>
            <p:nvSpPr>
              <p:cNvPr id="18589" name="WordArt 157">
                <a:extLst>
                  <a:ext uri="{FF2B5EF4-FFF2-40B4-BE49-F238E27FC236}">
                    <a16:creationId xmlns:a16="http://schemas.microsoft.com/office/drawing/2014/main" id="{F27DD2E7-F5BE-478F-A492-76B71042E7A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163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北中城村</a:t>
                </a:r>
              </a:p>
            </p:txBody>
          </p:sp>
        </p:grpSp>
        <p:grpSp>
          <p:nvGrpSpPr>
            <p:cNvPr id="18590" name="Group 158">
              <a:extLst>
                <a:ext uri="{FF2B5EF4-FFF2-40B4-BE49-F238E27FC236}">
                  <a16:creationId xmlns:a16="http://schemas.microsoft.com/office/drawing/2014/main" id="{C5C11214-7B0A-44CA-8777-FE395A5099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54" y="2967"/>
              <a:ext cx="189" cy="45"/>
              <a:chOff x="2446" y="1925"/>
              <a:chExt cx="340" cy="81"/>
            </a:xfrm>
          </p:grpSpPr>
          <p:sp>
            <p:nvSpPr>
              <p:cNvPr id="18591" name="WordArt 159">
                <a:extLst>
                  <a:ext uri="{FF2B5EF4-FFF2-40B4-BE49-F238E27FC236}">
                    <a16:creationId xmlns:a16="http://schemas.microsoft.com/office/drawing/2014/main" id="{0A819A71-5BEF-4E6B-8E73-C0AE9F0A05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92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南風原町</a:t>
                </a:r>
              </a:p>
            </p:txBody>
          </p:sp>
          <p:sp>
            <p:nvSpPr>
              <p:cNvPr id="18592" name="WordArt 160">
                <a:extLst>
                  <a:ext uri="{FF2B5EF4-FFF2-40B4-BE49-F238E27FC236}">
                    <a16:creationId xmlns:a16="http://schemas.microsoft.com/office/drawing/2014/main" id="{51C26B43-C1BE-4206-B675-E227B48F1D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92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南風原町</a:t>
                </a:r>
              </a:p>
            </p:txBody>
          </p:sp>
        </p:grpSp>
        <p:grpSp>
          <p:nvGrpSpPr>
            <p:cNvPr id="18593" name="Group 161">
              <a:extLst>
                <a:ext uri="{FF2B5EF4-FFF2-40B4-BE49-F238E27FC236}">
                  <a16:creationId xmlns:a16="http://schemas.microsoft.com/office/drawing/2014/main" id="{6081DE87-A2A9-4E08-B1B2-40156A2428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0" y="2939"/>
              <a:ext cx="189" cy="45"/>
              <a:chOff x="2444" y="2085"/>
              <a:chExt cx="340" cy="81"/>
            </a:xfrm>
          </p:grpSpPr>
          <p:sp>
            <p:nvSpPr>
              <p:cNvPr id="18594" name="WordArt 162">
                <a:extLst>
                  <a:ext uri="{FF2B5EF4-FFF2-40B4-BE49-F238E27FC236}">
                    <a16:creationId xmlns:a16="http://schemas.microsoft.com/office/drawing/2014/main" id="{62FFEB93-0B61-49AA-A121-6E0CCE88E9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20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座間味村</a:t>
                </a:r>
              </a:p>
            </p:txBody>
          </p:sp>
          <p:sp>
            <p:nvSpPr>
              <p:cNvPr id="18595" name="WordArt 163">
                <a:extLst>
                  <a:ext uri="{FF2B5EF4-FFF2-40B4-BE49-F238E27FC236}">
                    <a16:creationId xmlns:a16="http://schemas.microsoft.com/office/drawing/2014/main" id="{4A6F1F9E-AF55-4614-8A4D-C0DAFF605A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208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座間味村</a:t>
                </a:r>
              </a:p>
            </p:txBody>
          </p:sp>
        </p:grpSp>
        <p:grpSp>
          <p:nvGrpSpPr>
            <p:cNvPr id="18596" name="Group 164">
              <a:extLst>
                <a:ext uri="{FF2B5EF4-FFF2-40B4-BE49-F238E27FC236}">
                  <a16:creationId xmlns:a16="http://schemas.microsoft.com/office/drawing/2014/main" id="{D0A18665-50BF-4265-8DE9-DCFCA25701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8" y="2485"/>
              <a:ext cx="189" cy="45"/>
              <a:chOff x="2445" y="2232"/>
              <a:chExt cx="340" cy="81"/>
            </a:xfrm>
          </p:grpSpPr>
          <p:sp>
            <p:nvSpPr>
              <p:cNvPr id="18597" name="WordArt 165">
                <a:extLst>
                  <a:ext uri="{FF2B5EF4-FFF2-40B4-BE49-F238E27FC236}">
                    <a16:creationId xmlns:a16="http://schemas.microsoft.com/office/drawing/2014/main" id="{E20CF131-4B7B-4ADC-AE28-9394EEB601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223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渡名喜村</a:t>
                </a:r>
              </a:p>
            </p:txBody>
          </p:sp>
          <p:sp>
            <p:nvSpPr>
              <p:cNvPr id="18598" name="WordArt 166">
                <a:extLst>
                  <a:ext uri="{FF2B5EF4-FFF2-40B4-BE49-F238E27FC236}">
                    <a16:creationId xmlns:a16="http://schemas.microsoft.com/office/drawing/2014/main" id="{7CFEC27F-FEE8-458D-A344-09796613FE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223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渡名喜村</a:t>
                </a:r>
              </a:p>
            </p:txBody>
          </p:sp>
        </p:grpSp>
        <p:grpSp>
          <p:nvGrpSpPr>
            <p:cNvPr id="18599" name="Group 167">
              <a:extLst>
                <a:ext uri="{FF2B5EF4-FFF2-40B4-BE49-F238E27FC236}">
                  <a16:creationId xmlns:a16="http://schemas.microsoft.com/office/drawing/2014/main" id="{5F1F91F3-F69D-4A3F-9CCF-80931D82C5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55" y="3052"/>
              <a:ext cx="189" cy="45"/>
              <a:chOff x="2899" y="1892"/>
              <a:chExt cx="340" cy="81"/>
            </a:xfrm>
          </p:grpSpPr>
          <p:sp>
            <p:nvSpPr>
              <p:cNvPr id="18600" name="WordArt 168">
                <a:extLst>
                  <a:ext uri="{FF2B5EF4-FFF2-40B4-BE49-F238E27FC236}">
                    <a16:creationId xmlns:a16="http://schemas.microsoft.com/office/drawing/2014/main" id="{DF40992B-A26E-44FC-A4D6-8CBB255EB64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89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南大東村</a:t>
                </a:r>
              </a:p>
            </p:txBody>
          </p:sp>
          <p:sp>
            <p:nvSpPr>
              <p:cNvPr id="18601" name="WordArt 169">
                <a:extLst>
                  <a:ext uri="{FF2B5EF4-FFF2-40B4-BE49-F238E27FC236}">
                    <a16:creationId xmlns:a16="http://schemas.microsoft.com/office/drawing/2014/main" id="{10B0F3EE-B08E-4358-A10A-CF1F8181D3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89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南大東村</a:t>
                </a:r>
              </a:p>
            </p:txBody>
          </p:sp>
        </p:grpSp>
        <p:grpSp>
          <p:nvGrpSpPr>
            <p:cNvPr id="18602" name="Group 170">
              <a:extLst>
                <a:ext uri="{FF2B5EF4-FFF2-40B4-BE49-F238E27FC236}">
                  <a16:creationId xmlns:a16="http://schemas.microsoft.com/office/drawing/2014/main" id="{2CC85D87-B110-46A5-A93A-E027473582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69" y="2826"/>
              <a:ext cx="189" cy="45"/>
              <a:chOff x="2897" y="2052"/>
              <a:chExt cx="340" cy="81"/>
            </a:xfrm>
          </p:grpSpPr>
          <p:sp>
            <p:nvSpPr>
              <p:cNvPr id="18603" name="WordArt 171">
                <a:extLst>
                  <a:ext uri="{FF2B5EF4-FFF2-40B4-BE49-F238E27FC236}">
                    <a16:creationId xmlns:a16="http://schemas.microsoft.com/office/drawing/2014/main" id="{3A15EABC-C70D-48C1-847E-49605EBDB2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205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北大東村</a:t>
                </a:r>
              </a:p>
            </p:txBody>
          </p:sp>
          <p:sp>
            <p:nvSpPr>
              <p:cNvPr id="18604" name="WordArt 172">
                <a:extLst>
                  <a:ext uri="{FF2B5EF4-FFF2-40B4-BE49-F238E27FC236}">
                    <a16:creationId xmlns:a16="http://schemas.microsoft.com/office/drawing/2014/main" id="{982B4BC8-894F-4D32-8E7D-6D50C304BEB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205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北大東村</a:t>
                </a:r>
              </a:p>
            </p:txBody>
          </p:sp>
        </p:grpSp>
        <p:grpSp>
          <p:nvGrpSpPr>
            <p:cNvPr id="18605" name="Group 173">
              <a:extLst>
                <a:ext uri="{FF2B5EF4-FFF2-40B4-BE49-F238E27FC236}">
                  <a16:creationId xmlns:a16="http://schemas.microsoft.com/office/drawing/2014/main" id="{A9913820-FFC2-4D44-B17E-9C6E6CDBDA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189"/>
              <a:ext cx="189" cy="45"/>
              <a:chOff x="2898" y="2199"/>
              <a:chExt cx="340" cy="81"/>
            </a:xfrm>
          </p:grpSpPr>
          <p:sp>
            <p:nvSpPr>
              <p:cNvPr id="18606" name="WordArt 174">
                <a:extLst>
                  <a:ext uri="{FF2B5EF4-FFF2-40B4-BE49-F238E27FC236}">
                    <a16:creationId xmlns:a16="http://schemas.microsoft.com/office/drawing/2014/main" id="{2E7DCD7F-09EC-404D-B436-7E000F2D319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219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伊平屋村</a:t>
                </a:r>
              </a:p>
            </p:txBody>
          </p:sp>
          <p:sp>
            <p:nvSpPr>
              <p:cNvPr id="18607" name="WordArt 175">
                <a:extLst>
                  <a:ext uri="{FF2B5EF4-FFF2-40B4-BE49-F238E27FC236}">
                    <a16:creationId xmlns:a16="http://schemas.microsoft.com/office/drawing/2014/main" id="{29CBB7AD-3AE6-4D30-BC83-BB150AF495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220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伊平屋村</a:t>
                </a:r>
              </a:p>
            </p:txBody>
          </p:sp>
        </p:grpSp>
        <p:grpSp>
          <p:nvGrpSpPr>
            <p:cNvPr id="18608" name="Group 176">
              <a:extLst>
                <a:ext uri="{FF2B5EF4-FFF2-40B4-BE49-F238E27FC236}">
                  <a16:creationId xmlns:a16="http://schemas.microsoft.com/office/drawing/2014/main" id="{5D959C1F-92D5-4CE8-A2A4-3B63E65D06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8" y="586"/>
              <a:ext cx="189" cy="45"/>
              <a:chOff x="2417" y="2459"/>
              <a:chExt cx="340" cy="81"/>
            </a:xfrm>
          </p:grpSpPr>
          <p:sp>
            <p:nvSpPr>
              <p:cNvPr id="18609" name="WordArt 177">
                <a:extLst>
                  <a:ext uri="{FF2B5EF4-FFF2-40B4-BE49-F238E27FC236}">
                    <a16:creationId xmlns:a16="http://schemas.microsoft.com/office/drawing/2014/main" id="{B66083DE-017F-46C9-861D-9BDE9971C1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7" y="245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伊是名村</a:t>
                </a:r>
              </a:p>
            </p:txBody>
          </p:sp>
          <p:sp>
            <p:nvSpPr>
              <p:cNvPr id="18610" name="WordArt 178">
                <a:extLst>
                  <a:ext uri="{FF2B5EF4-FFF2-40B4-BE49-F238E27FC236}">
                    <a16:creationId xmlns:a16="http://schemas.microsoft.com/office/drawing/2014/main" id="{4A107641-BDF4-4100-85EF-47BA58711A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7" y="246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伊是名村</a:t>
                </a:r>
              </a:p>
            </p:txBody>
          </p:sp>
        </p:grpSp>
        <p:grpSp>
          <p:nvGrpSpPr>
            <p:cNvPr id="18611" name="Group 179">
              <a:extLst>
                <a:ext uri="{FF2B5EF4-FFF2-40B4-BE49-F238E27FC236}">
                  <a16:creationId xmlns:a16="http://schemas.microsoft.com/office/drawing/2014/main" id="{5EF964F1-ABC4-4E17-A0BE-E6A56379C6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6" y="3194"/>
              <a:ext cx="189" cy="45"/>
              <a:chOff x="2415" y="2619"/>
              <a:chExt cx="340" cy="81"/>
            </a:xfrm>
          </p:grpSpPr>
          <p:sp>
            <p:nvSpPr>
              <p:cNvPr id="18612" name="WordArt 180">
                <a:extLst>
                  <a:ext uri="{FF2B5EF4-FFF2-40B4-BE49-F238E27FC236}">
                    <a16:creationId xmlns:a16="http://schemas.microsoft.com/office/drawing/2014/main" id="{0A4C16E6-19DC-46F8-967B-6124628156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5" y="261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八重瀬町</a:t>
                </a:r>
              </a:p>
            </p:txBody>
          </p:sp>
          <p:sp>
            <p:nvSpPr>
              <p:cNvPr id="18613" name="WordArt 181">
                <a:extLst>
                  <a:ext uri="{FF2B5EF4-FFF2-40B4-BE49-F238E27FC236}">
                    <a16:creationId xmlns:a16="http://schemas.microsoft.com/office/drawing/2014/main" id="{4D5F90C6-143A-43DD-84F5-8D5BC698F9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5" y="262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八重瀬町</a:t>
                </a:r>
              </a:p>
            </p:txBody>
          </p:sp>
        </p:grpSp>
        <p:grpSp>
          <p:nvGrpSpPr>
            <p:cNvPr id="18614" name="Group 182">
              <a:extLst>
                <a:ext uri="{FF2B5EF4-FFF2-40B4-BE49-F238E27FC236}">
                  <a16:creationId xmlns:a16="http://schemas.microsoft.com/office/drawing/2014/main" id="{5FECA60C-AF9C-4974-9C0D-03F6329D65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7" y="4498"/>
              <a:ext cx="189" cy="45"/>
              <a:chOff x="2416" y="2766"/>
              <a:chExt cx="340" cy="81"/>
            </a:xfrm>
          </p:grpSpPr>
          <p:sp>
            <p:nvSpPr>
              <p:cNvPr id="18615" name="WordArt 183">
                <a:extLst>
                  <a:ext uri="{FF2B5EF4-FFF2-40B4-BE49-F238E27FC236}">
                    <a16:creationId xmlns:a16="http://schemas.microsoft.com/office/drawing/2014/main" id="{922BAF5D-AF9C-4EB1-B602-ECB1D104827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6" y="276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多良間村</a:t>
                </a:r>
              </a:p>
            </p:txBody>
          </p:sp>
          <p:sp>
            <p:nvSpPr>
              <p:cNvPr id="18616" name="WordArt 184">
                <a:extLst>
                  <a:ext uri="{FF2B5EF4-FFF2-40B4-BE49-F238E27FC236}">
                    <a16:creationId xmlns:a16="http://schemas.microsoft.com/office/drawing/2014/main" id="{2CB75294-8488-41DC-AFF3-01D29BF206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6" y="276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多良間村</a:t>
                </a:r>
              </a:p>
            </p:txBody>
          </p:sp>
        </p:grpSp>
        <p:grpSp>
          <p:nvGrpSpPr>
            <p:cNvPr id="18617" name="Group 185">
              <a:extLst>
                <a:ext uri="{FF2B5EF4-FFF2-40B4-BE49-F238E27FC236}">
                  <a16:creationId xmlns:a16="http://schemas.microsoft.com/office/drawing/2014/main" id="{0014443A-E3CF-44B9-8931-649C4C8B58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1" y="2400"/>
              <a:ext cx="189" cy="45"/>
              <a:chOff x="2868" y="2586"/>
              <a:chExt cx="340" cy="81"/>
            </a:xfrm>
          </p:grpSpPr>
          <p:sp>
            <p:nvSpPr>
              <p:cNvPr id="18618" name="WordArt 186">
                <a:extLst>
                  <a:ext uri="{FF2B5EF4-FFF2-40B4-BE49-F238E27FC236}">
                    <a16:creationId xmlns:a16="http://schemas.microsoft.com/office/drawing/2014/main" id="{007AE3DB-C128-46FF-9CA8-036D594C5F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8" y="258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久米島町</a:t>
                </a:r>
              </a:p>
            </p:txBody>
          </p:sp>
          <p:sp>
            <p:nvSpPr>
              <p:cNvPr id="18619" name="WordArt 187">
                <a:extLst>
                  <a:ext uri="{FF2B5EF4-FFF2-40B4-BE49-F238E27FC236}">
                    <a16:creationId xmlns:a16="http://schemas.microsoft.com/office/drawing/2014/main" id="{4415D057-E4D3-4EBF-B5BB-9CC03F3BAE9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8" y="258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久米島町</a:t>
                </a:r>
              </a:p>
            </p:txBody>
          </p:sp>
        </p:grpSp>
        <p:grpSp>
          <p:nvGrpSpPr>
            <p:cNvPr id="18620" name="Group 188">
              <a:extLst>
                <a:ext uri="{FF2B5EF4-FFF2-40B4-BE49-F238E27FC236}">
                  <a16:creationId xmlns:a16="http://schemas.microsoft.com/office/drawing/2014/main" id="{4E0A1451-9FD5-499D-B742-118B92EBB1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" y="5632"/>
              <a:ext cx="189" cy="45"/>
              <a:chOff x="2869" y="2733"/>
              <a:chExt cx="340" cy="81"/>
            </a:xfrm>
          </p:grpSpPr>
          <p:sp>
            <p:nvSpPr>
              <p:cNvPr id="18621" name="WordArt 189">
                <a:extLst>
                  <a:ext uri="{FF2B5EF4-FFF2-40B4-BE49-F238E27FC236}">
                    <a16:creationId xmlns:a16="http://schemas.microsoft.com/office/drawing/2014/main" id="{07DFECD4-B9FC-41E8-AE28-76F856D7E4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9" y="273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与那国町</a:t>
                </a:r>
              </a:p>
            </p:txBody>
          </p:sp>
          <p:sp>
            <p:nvSpPr>
              <p:cNvPr id="18622" name="WordArt 190">
                <a:extLst>
                  <a:ext uri="{FF2B5EF4-FFF2-40B4-BE49-F238E27FC236}">
                    <a16:creationId xmlns:a16="http://schemas.microsoft.com/office/drawing/2014/main" id="{4CAE2B25-8CC3-44FD-90D0-B9973115DB8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9" y="273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与那国町</a:t>
                </a:r>
              </a:p>
            </p:txBody>
          </p:sp>
        </p:grpSp>
        <p:grpSp>
          <p:nvGrpSpPr>
            <p:cNvPr id="18623" name="Group 191">
              <a:extLst>
                <a:ext uri="{FF2B5EF4-FFF2-40B4-BE49-F238E27FC236}">
                  <a16:creationId xmlns:a16="http://schemas.microsoft.com/office/drawing/2014/main" id="{80E9BC15-9BDE-46E5-B77B-8E1122EF93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2440"/>
              <a:ext cx="140" cy="45"/>
              <a:chOff x="4301" y="1436"/>
              <a:chExt cx="140" cy="45"/>
            </a:xfrm>
          </p:grpSpPr>
          <p:sp>
            <p:nvSpPr>
              <p:cNvPr id="18624" name="WordArt 192">
                <a:extLst>
                  <a:ext uri="{FF2B5EF4-FFF2-40B4-BE49-F238E27FC236}">
                    <a16:creationId xmlns:a16="http://schemas.microsoft.com/office/drawing/2014/main" id="{477A544F-4407-4803-8BDA-9F4B8809F3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01" y="1436"/>
                <a:ext cx="140" cy="4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沖縄市</a:t>
                </a:r>
              </a:p>
            </p:txBody>
          </p:sp>
          <p:sp>
            <p:nvSpPr>
              <p:cNvPr id="18625" name="WordArt 193">
                <a:extLst>
                  <a:ext uri="{FF2B5EF4-FFF2-40B4-BE49-F238E27FC236}">
                    <a16:creationId xmlns:a16="http://schemas.microsoft.com/office/drawing/2014/main" id="{B61C531D-DCBA-4669-8317-204E594A59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01" y="1437"/>
                <a:ext cx="140" cy="4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沖縄市</a:t>
                </a: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>
            <a:extLst>
              <a:ext uri="{FF2B5EF4-FFF2-40B4-BE49-F238E27FC236}">
                <a16:creationId xmlns:a16="http://schemas.microsoft.com/office/drawing/2014/main" id="{FF085141-2F04-4168-B6A1-46C65E974664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120650"/>
            <a:ext cx="10080625" cy="9180513"/>
            <a:chOff x="630" y="76"/>
            <a:chExt cx="6350" cy="5783"/>
          </a:xfrm>
        </p:grpSpPr>
        <p:sp>
          <p:nvSpPr>
            <p:cNvPr id="19459" name="Rectangle 3">
              <a:extLst>
                <a:ext uri="{FF2B5EF4-FFF2-40B4-BE49-F238E27FC236}">
                  <a16:creationId xmlns:a16="http://schemas.microsoft.com/office/drawing/2014/main" id="{FE0D2A54-7150-45DA-BE90-8B77CBB5C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2344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0" name="Freeform 4">
              <a:extLst>
                <a:ext uri="{FF2B5EF4-FFF2-40B4-BE49-F238E27FC236}">
                  <a16:creationId xmlns:a16="http://schemas.microsoft.com/office/drawing/2014/main" id="{751EE14B-02D4-4CA4-AF63-187961FAD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2797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227 w 227"/>
                <a:gd name="T3" fmla="*/ 227 h 227"/>
                <a:gd name="T4" fmla="*/ 0 w 227"/>
                <a:gd name="T5" fmla="*/ 227 h 227"/>
                <a:gd name="T6" fmla="*/ 0 w 227"/>
                <a:gd name="T7" fmla="*/ 114 h 227"/>
                <a:gd name="T8" fmla="*/ 114 w 227"/>
                <a:gd name="T9" fmla="*/ 114 h 227"/>
                <a:gd name="T10" fmla="*/ 114 w 227"/>
                <a:gd name="T11" fmla="*/ 0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22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1" name="Rectangle 5">
              <a:extLst>
                <a:ext uri="{FF2B5EF4-FFF2-40B4-BE49-F238E27FC236}">
                  <a16:creationId xmlns:a16="http://schemas.microsoft.com/office/drawing/2014/main" id="{27C5B772-BB5B-4CBC-9CE6-CF5C81D750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2911"/>
              <a:ext cx="113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2" name="Rectangle 6">
              <a:extLst>
                <a:ext uri="{FF2B5EF4-FFF2-40B4-BE49-F238E27FC236}">
                  <a16:creationId xmlns:a16="http://schemas.microsoft.com/office/drawing/2014/main" id="{7DB8A567-4C3E-45F4-BFED-C713AF232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4385"/>
              <a:ext cx="11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3" name="Rectangle 7">
              <a:extLst>
                <a:ext uri="{FF2B5EF4-FFF2-40B4-BE49-F238E27FC236}">
                  <a16:creationId xmlns:a16="http://schemas.microsoft.com/office/drawing/2014/main" id="{4C5FA1E9-2A22-45AD-8BEB-041D968DC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4158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4" name="Freeform 8">
              <a:extLst>
                <a:ext uri="{FF2B5EF4-FFF2-40B4-BE49-F238E27FC236}">
                  <a16:creationId xmlns:a16="http://schemas.microsoft.com/office/drawing/2014/main" id="{666D57E6-D3DB-4E26-B3A9-44836320D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4612"/>
              <a:ext cx="794" cy="907"/>
            </a:xfrm>
            <a:custGeom>
              <a:avLst/>
              <a:gdLst>
                <a:gd name="T0" fmla="*/ 227 w 794"/>
                <a:gd name="T1" fmla="*/ 907 h 907"/>
                <a:gd name="T2" fmla="*/ 567 w 794"/>
                <a:gd name="T3" fmla="*/ 907 h 907"/>
                <a:gd name="T4" fmla="*/ 567 w 794"/>
                <a:gd name="T5" fmla="*/ 453 h 907"/>
                <a:gd name="T6" fmla="*/ 680 w 794"/>
                <a:gd name="T7" fmla="*/ 453 h 907"/>
                <a:gd name="T8" fmla="*/ 680 w 794"/>
                <a:gd name="T9" fmla="*/ 340 h 907"/>
                <a:gd name="T10" fmla="*/ 794 w 794"/>
                <a:gd name="T11" fmla="*/ 340 h 907"/>
                <a:gd name="T12" fmla="*/ 794 w 794"/>
                <a:gd name="T13" fmla="*/ 0 h 907"/>
                <a:gd name="T14" fmla="*/ 680 w 794"/>
                <a:gd name="T15" fmla="*/ 0 h 907"/>
                <a:gd name="T16" fmla="*/ 680 w 794"/>
                <a:gd name="T17" fmla="*/ 226 h 907"/>
                <a:gd name="T18" fmla="*/ 567 w 794"/>
                <a:gd name="T19" fmla="*/ 226 h 907"/>
                <a:gd name="T20" fmla="*/ 567 w 794"/>
                <a:gd name="T21" fmla="*/ 340 h 907"/>
                <a:gd name="T22" fmla="*/ 454 w 794"/>
                <a:gd name="T23" fmla="*/ 340 h 907"/>
                <a:gd name="T24" fmla="*/ 454 w 794"/>
                <a:gd name="T25" fmla="*/ 567 h 907"/>
                <a:gd name="T26" fmla="*/ 227 w 794"/>
                <a:gd name="T27" fmla="*/ 567 h 907"/>
                <a:gd name="T28" fmla="*/ 227 w 794"/>
                <a:gd name="T29" fmla="*/ 453 h 907"/>
                <a:gd name="T30" fmla="*/ 113 w 794"/>
                <a:gd name="T31" fmla="*/ 453 h 907"/>
                <a:gd name="T32" fmla="*/ 113 w 794"/>
                <a:gd name="T33" fmla="*/ 567 h 907"/>
                <a:gd name="T34" fmla="*/ 0 w 794"/>
                <a:gd name="T35" fmla="*/ 567 h 907"/>
                <a:gd name="T36" fmla="*/ 0 w 794"/>
                <a:gd name="T37" fmla="*/ 680 h 907"/>
                <a:gd name="T38" fmla="*/ 227 w 794"/>
                <a:gd name="T39" fmla="*/ 680 h 907"/>
                <a:gd name="T40" fmla="*/ 227 w 794"/>
                <a:gd name="T4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907">
                  <a:moveTo>
                    <a:pt x="227" y="907"/>
                  </a:moveTo>
                  <a:lnTo>
                    <a:pt x="567" y="907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226"/>
                  </a:lnTo>
                  <a:lnTo>
                    <a:pt x="567" y="226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227" y="680"/>
                  </a:lnTo>
                  <a:lnTo>
                    <a:pt x="227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5" name="Freeform 9">
              <a:extLst>
                <a:ext uri="{FF2B5EF4-FFF2-40B4-BE49-F238E27FC236}">
                  <a16:creationId xmlns:a16="http://schemas.microsoft.com/office/drawing/2014/main" id="{895BA9EC-04AB-4AE8-B12B-AEE1AC240A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5179"/>
              <a:ext cx="794" cy="567"/>
            </a:xfrm>
            <a:custGeom>
              <a:avLst/>
              <a:gdLst>
                <a:gd name="T0" fmla="*/ 680 w 794"/>
                <a:gd name="T1" fmla="*/ 567 h 567"/>
                <a:gd name="T2" fmla="*/ 0 w 794"/>
                <a:gd name="T3" fmla="*/ 567 h 567"/>
                <a:gd name="T4" fmla="*/ 0 w 794"/>
                <a:gd name="T5" fmla="*/ 340 h 567"/>
                <a:gd name="T6" fmla="*/ 113 w 794"/>
                <a:gd name="T7" fmla="*/ 340 h 567"/>
                <a:gd name="T8" fmla="*/ 113 w 794"/>
                <a:gd name="T9" fmla="*/ 226 h 567"/>
                <a:gd name="T10" fmla="*/ 227 w 794"/>
                <a:gd name="T11" fmla="*/ 226 h 567"/>
                <a:gd name="T12" fmla="*/ 227 w 794"/>
                <a:gd name="T13" fmla="*/ 113 h 567"/>
                <a:gd name="T14" fmla="*/ 340 w 794"/>
                <a:gd name="T15" fmla="*/ 113 h 567"/>
                <a:gd name="T16" fmla="*/ 340 w 794"/>
                <a:gd name="T17" fmla="*/ 0 h 567"/>
                <a:gd name="T18" fmla="*/ 454 w 794"/>
                <a:gd name="T19" fmla="*/ 0 h 567"/>
                <a:gd name="T20" fmla="*/ 454 w 794"/>
                <a:gd name="T21" fmla="*/ 113 h 567"/>
                <a:gd name="T22" fmla="*/ 680 w 794"/>
                <a:gd name="T23" fmla="*/ 113 h 567"/>
                <a:gd name="T24" fmla="*/ 680 w 794"/>
                <a:gd name="T25" fmla="*/ 226 h 567"/>
                <a:gd name="T26" fmla="*/ 794 w 794"/>
                <a:gd name="T27" fmla="*/ 226 h 567"/>
                <a:gd name="T28" fmla="*/ 794 w 794"/>
                <a:gd name="T29" fmla="*/ 340 h 567"/>
                <a:gd name="T30" fmla="*/ 794 w 794"/>
                <a:gd name="T31" fmla="*/ 453 h 567"/>
                <a:gd name="T32" fmla="*/ 680 w 794"/>
                <a:gd name="T33" fmla="*/ 453 h 567"/>
                <a:gd name="T34" fmla="*/ 680 w 794"/>
                <a:gd name="T3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4" h="567">
                  <a:moveTo>
                    <a:pt x="680" y="567"/>
                  </a:moveTo>
                  <a:lnTo>
                    <a:pt x="0" y="56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794" y="226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680" y="453"/>
                  </a:lnTo>
                  <a:lnTo>
                    <a:pt x="68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6" name="Rectangle 10">
              <a:extLst>
                <a:ext uri="{FF2B5EF4-FFF2-40B4-BE49-F238E27FC236}">
                  <a16:creationId xmlns:a16="http://schemas.microsoft.com/office/drawing/2014/main" id="{9F1E71F9-148F-4C4A-9D14-B9F8DDAB40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5519"/>
              <a:ext cx="113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7" name="Rectangle 11">
              <a:extLst>
                <a:ext uri="{FF2B5EF4-FFF2-40B4-BE49-F238E27FC236}">
                  <a16:creationId xmlns:a16="http://schemas.microsoft.com/office/drawing/2014/main" id="{0D5E602A-4D2C-4275-8B30-81F487186C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5405"/>
              <a:ext cx="113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8" name="Rectangle 12">
              <a:extLst>
                <a:ext uri="{FF2B5EF4-FFF2-40B4-BE49-F238E27FC236}">
                  <a16:creationId xmlns:a16="http://schemas.microsoft.com/office/drawing/2014/main" id="{7548289D-CB14-4C00-BE26-7D5EF8576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5746"/>
              <a:ext cx="113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9" name="Freeform 13">
              <a:extLst>
                <a:ext uri="{FF2B5EF4-FFF2-40B4-BE49-F238E27FC236}">
                  <a16:creationId xmlns:a16="http://schemas.microsoft.com/office/drawing/2014/main" id="{6A0C40E4-1008-48EB-BA6F-018A112C6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3818"/>
              <a:ext cx="340" cy="227"/>
            </a:xfrm>
            <a:custGeom>
              <a:avLst/>
              <a:gdLst>
                <a:gd name="T0" fmla="*/ 113 w 340"/>
                <a:gd name="T1" fmla="*/ 0 h 227"/>
                <a:gd name="T2" fmla="*/ 113 w 340"/>
                <a:gd name="T3" fmla="*/ 113 h 227"/>
                <a:gd name="T4" fmla="*/ 0 w 340"/>
                <a:gd name="T5" fmla="*/ 113 h 227"/>
                <a:gd name="T6" fmla="*/ 0 w 340"/>
                <a:gd name="T7" fmla="*/ 227 h 227"/>
                <a:gd name="T8" fmla="*/ 340 w 340"/>
                <a:gd name="T9" fmla="*/ 227 h 227"/>
                <a:gd name="T10" fmla="*/ 340 w 340"/>
                <a:gd name="T11" fmla="*/ 113 h 227"/>
                <a:gd name="T12" fmla="*/ 227 w 340"/>
                <a:gd name="T13" fmla="*/ 113 h 227"/>
                <a:gd name="T14" fmla="*/ 227 w 340"/>
                <a:gd name="T15" fmla="*/ 0 h 227"/>
                <a:gd name="T16" fmla="*/ 113 w 34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0" name="Rectangle 14">
              <a:extLst>
                <a:ext uri="{FF2B5EF4-FFF2-40B4-BE49-F238E27FC236}">
                  <a16:creationId xmlns:a16="http://schemas.microsoft.com/office/drawing/2014/main" id="{B522EE99-E466-4D52-ADFE-BD373ED1D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3591"/>
              <a:ext cx="113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1" name="Freeform 15">
              <a:extLst>
                <a:ext uri="{FF2B5EF4-FFF2-40B4-BE49-F238E27FC236}">
                  <a16:creationId xmlns:a16="http://schemas.microsoft.com/office/drawing/2014/main" id="{1F5A35FB-D670-43AB-BF65-FC249966D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3704"/>
              <a:ext cx="680" cy="681"/>
            </a:xfrm>
            <a:custGeom>
              <a:avLst/>
              <a:gdLst>
                <a:gd name="T0" fmla="*/ 680 w 680"/>
                <a:gd name="T1" fmla="*/ 567 h 681"/>
                <a:gd name="T2" fmla="*/ 340 w 680"/>
                <a:gd name="T3" fmla="*/ 567 h 681"/>
                <a:gd name="T4" fmla="*/ 340 w 680"/>
                <a:gd name="T5" fmla="*/ 681 h 681"/>
                <a:gd name="T6" fmla="*/ 113 w 680"/>
                <a:gd name="T7" fmla="*/ 681 h 681"/>
                <a:gd name="T8" fmla="*/ 0 w 680"/>
                <a:gd name="T9" fmla="*/ 681 h 681"/>
                <a:gd name="T10" fmla="*/ 0 w 680"/>
                <a:gd name="T11" fmla="*/ 567 h 681"/>
                <a:gd name="T12" fmla="*/ 113 w 680"/>
                <a:gd name="T13" fmla="*/ 567 h 681"/>
                <a:gd name="T14" fmla="*/ 113 w 680"/>
                <a:gd name="T15" fmla="*/ 227 h 681"/>
                <a:gd name="T16" fmla="*/ 113 w 680"/>
                <a:gd name="T17" fmla="*/ 0 h 681"/>
                <a:gd name="T18" fmla="*/ 227 w 680"/>
                <a:gd name="T19" fmla="*/ 0 h 681"/>
                <a:gd name="T20" fmla="*/ 227 w 680"/>
                <a:gd name="T21" fmla="*/ 227 h 681"/>
                <a:gd name="T22" fmla="*/ 340 w 680"/>
                <a:gd name="T23" fmla="*/ 227 h 681"/>
                <a:gd name="T24" fmla="*/ 340 w 680"/>
                <a:gd name="T25" fmla="*/ 341 h 681"/>
                <a:gd name="T26" fmla="*/ 454 w 680"/>
                <a:gd name="T27" fmla="*/ 341 h 681"/>
                <a:gd name="T28" fmla="*/ 454 w 680"/>
                <a:gd name="T29" fmla="*/ 454 h 681"/>
                <a:gd name="T30" fmla="*/ 680 w 680"/>
                <a:gd name="T31" fmla="*/ 454 h 681"/>
                <a:gd name="T32" fmla="*/ 680 w 680"/>
                <a:gd name="T33" fmla="*/ 56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681">
                  <a:moveTo>
                    <a:pt x="680" y="567"/>
                  </a:moveTo>
                  <a:lnTo>
                    <a:pt x="340" y="567"/>
                  </a:lnTo>
                  <a:lnTo>
                    <a:pt x="340" y="681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454" y="341"/>
                  </a:lnTo>
                  <a:lnTo>
                    <a:pt x="454" y="454"/>
                  </a:lnTo>
                  <a:lnTo>
                    <a:pt x="680" y="454"/>
                  </a:lnTo>
                  <a:lnTo>
                    <a:pt x="68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2" name="Rectangle 16">
              <a:extLst>
                <a:ext uri="{FF2B5EF4-FFF2-40B4-BE49-F238E27FC236}">
                  <a16:creationId xmlns:a16="http://schemas.microsoft.com/office/drawing/2014/main" id="{ACD946B0-B4AC-423A-B2E9-99A49B91CF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0" y="3024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3" name="Rectangle 17">
              <a:extLst>
                <a:ext uri="{FF2B5EF4-FFF2-40B4-BE49-F238E27FC236}">
                  <a16:creationId xmlns:a16="http://schemas.microsoft.com/office/drawing/2014/main" id="{C4FCD2C7-30F7-4D46-94E5-51EC74E00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4" y="2911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4" name="Rectangle 18">
              <a:extLst>
                <a:ext uri="{FF2B5EF4-FFF2-40B4-BE49-F238E27FC236}">
                  <a16:creationId xmlns:a16="http://schemas.microsoft.com/office/drawing/2014/main" id="{60D090F5-3A88-4B14-B6A9-D6DB834596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1210"/>
              <a:ext cx="226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5" name="Freeform 19">
              <a:extLst>
                <a:ext uri="{FF2B5EF4-FFF2-40B4-BE49-F238E27FC236}">
                  <a16:creationId xmlns:a16="http://schemas.microsoft.com/office/drawing/2014/main" id="{6CAE496B-4BD2-496C-83E3-E2254D83C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1323"/>
              <a:ext cx="227" cy="340"/>
            </a:xfrm>
            <a:custGeom>
              <a:avLst/>
              <a:gdLst>
                <a:gd name="T0" fmla="*/ 113 w 227"/>
                <a:gd name="T1" fmla="*/ 0 h 340"/>
                <a:gd name="T2" fmla="*/ 113 w 227"/>
                <a:gd name="T3" fmla="*/ 113 h 340"/>
                <a:gd name="T4" fmla="*/ 227 w 227"/>
                <a:gd name="T5" fmla="*/ 113 h 340"/>
                <a:gd name="T6" fmla="*/ 227 w 227"/>
                <a:gd name="T7" fmla="*/ 227 h 340"/>
                <a:gd name="T8" fmla="*/ 113 w 227"/>
                <a:gd name="T9" fmla="*/ 227 h 340"/>
                <a:gd name="T10" fmla="*/ 113 w 227"/>
                <a:gd name="T11" fmla="*/ 340 h 340"/>
                <a:gd name="T12" fmla="*/ 0 w 227"/>
                <a:gd name="T13" fmla="*/ 340 h 340"/>
                <a:gd name="T14" fmla="*/ 0 w 227"/>
                <a:gd name="T15" fmla="*/ 0 h 340"/>
                <a:gd name="T16" fmla="*/ 113 w 22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0">
                  <a:moveTo>
                    <a:pt x="113" y="0"/>
                  </a:moveTo>
                  <a:lnTo>
                    <a:pt x="113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6" name="Freeform 20">
              <a:extLst>
                <a:ext uri="{FF2B5EF4-FFF2-40B4-BE49-F238E27FC236}">
                  <a16:creationId xmlns:a16="http://schemas.microsoft.com/office/drawing/2014/main" id="{BC2A307D-57F7-4D34-8035-41B7F2D68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323"/>
              <a:ext cx="340" cy="227"/>
            </a:xfrm>
            <a:custGeom>
              <a:avLst/>
              <a:gdLst>
                <a:gd name="T0" fmla="*/ 0 w 340"/>
                <a:gd name="T1" fmla="*/ 0 h 227"/>
                <a:gd name="T2" fmla="*/ 340 w 340"/>
                <a:gd name="T3" fmla="*/ 0 h 227"/>
                <a:gd name="T4" fmla="*/ 340 w 340"/>
                <a:gd name="T5" fmla="*/ 113 h 227"/>
                <a:gd name="T6" fmla="*/ 227 w 340"/>
                <a:gd name="T7" fmla="*/ 113 h 227"/>
                <a:gd name="T8" fmla="*/ 227 w 340"/>
                <a:gd name="T9" fmla="*/ 227 h 227"/>
                <a:gd name="T10" fmla="*/ 114 w 340"/>
                <a:gd name="T11" fmla="*/ 227 h 227"/>
                <a:gd name="T12" fmla="*/ 114 w 340"/>
                <a:gd name="T13" fmla="*/ 113 h 227"/>
                <a:gd name="T14" fmla="*/ 0 w 340"/>
                <a:gd name="T15" fmla="*/ 113 h 227"/>
                <a:gd name="T16" fmla="*/ 0 w 34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0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7" name="Freeform 21">
              <a:extLst>
                <a:ext uri="{FF2B5EF4-FFF2-40B4-BE49-F238E27FC236}">
                  <a16:creationId xmlns:a16="http://schemas.microsoft.com/office/drawing/2014/main" id="{DBFB569B-9CF1-41E0-A1D1-33FEBE8EC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550"/>
              <a:ext cx="681" cy="453"/>
            </a:xfrm>
            <a:custGeom>
              <a:avLst/>
              <a:gdLst>
                <a:gd name="T0" fmla="*/ 0 w 681"/>
                <a:gd name="T1" fmla="*/ 0 h 453"/>
                <a:gd name="T2" fmla="*/ 454 w 681"/>
                <a:gd name="T3" fmla="*/ 0 h 453"/>
                <a:gd name="T4" fmla="*/ 454 w 681"/>
                <a:gd name="T5" fmla="*/ 113 h 453"/>
                <a:gd name="T6" fmla="*/ 681 w 681"/>
                <a:gd name="T7" fmla="*/ 113 h 453"/>
                <a:gd name="T8" fmla="*/ 681 w 681"/>
                <a:gd name="T9" fmla="*/ 340 h 453"/>
                <a:gd name="T10" fmla="*/ 454 w 681"/>
                <a:gd name="T11" fmla="*/ 340 h 453"/>
                <a:gd name="T12" fmla="*/ 454 w 681"/>
                <a:gd name="T13" fmla="*/ 453 h 453"/>
                <a:gd name="T14" fmla="*/ 227 w 681"/>
                <a:gd name="T15" fmla="*/ 453 h 453"/>
                <a:gd name="T16" fmla="*/ 227 w 681"/>
                <a:gd name="T17" fmla="*/ 340 h 453"/>
                <a:gd name="T18" fmla="*/ 114 w 681"/>
                <a:gd name="T19" fmla="*/ 340 h 453"/>
                <a:gd name="T20" fmla="*/ 114 w 681"/>
                <a:gd name="T21" fmla="*/ 227 h 453"/>
                <a:gd name="T22" fmla="*/ 227 w 681"/>
                <a:gd name="T23" fmla="*/ 227 h 453"/>
                <a:gd name="T24" fmla="*/ 227 w 681"/>
                <a:gd name="T25" fmla="*/ 113 h 453"/>
                <a:gd name="T26" fmla="*/ 0 w 681"/>
                <a:gd name="T27" fmla="*/ 113 h 453"/>
                <a:gd name="T28" fmla="*/ 0 w 681"/>
                <a:gd name="T2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1" h="453">
                  <a:moveTo>
                    <a:pt x="0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681" y="113"/>
                  </a:lnTo>
                  <a:lnTo>
                    <a:pt x="681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8" name="Freeform 22">
              <a:extLst>
                <a:ext uri="{FF2B5EF4-FFF2-40B4-BE49-F238E27FC236}">
                  <a16:creationId xmlns:a16="http://schemas.microsoft.com/office/drawing/2014/main" id="{75C1AD86-EE6A-45B9-924F-1269D3725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1323"/>
              <a:ext cx="454" cy="340"/>
            </a:xfrm>
            <a:custGeom>
              <a:avLst/>
              <a:gdLst>
                <a:gd name="T0" fmla="*/ 0 w 454"/>
                <a:gd name="T1" fmla="*/ 340 h 340"/>
                <a:gd name="T2" fmla="*/ 0 w 454"/>
                <a:gd name="T3" fmla="*/ 227 h 340"/>
                <a:gd name="T4" fmla="*/ 227 w 454"/>
                <a:gd name="T5" fmla="*/ 227 h 340"/>
                <a:gd name="T6" fmla="*/ 227 w 454"/>
                <a:gd name="T7" fmla="*/ 113 h 340"/>
                <a:gd name="T8" fmla="*/ 340 w 454"/>
                <a:gd name="T9" fmla="*/ 113 h 340"/>
                <a:gd name="T10" fmla="*/ 340 w 454"/>
                <a:gd name="T11" fmla="*/ 0 h 340"/>
                <a:gd name="T12" fmla="*/ 454 w 454"/>
                <a:gd name="T13" fmla="*/ 0 h 340"/>
                <a:gd name="T14" fmla="*/ 454 w 454"/>
                <a:gd name="T15" fmla="*/ 227 h 340"/>
                <a:gd name="T16" fmla="*/ 340 w 454"/>
                <a:gd name="T17" fmla="*/ 227 h 340"/>
                <a:gd name="T18" fmla="*/ 340 w 454"/>
                <a:gd name="T19" fmla="*/ 340 h 340"/>
                <a:gd name="T20" fmla="*/ 0 w 454"/>
                <a:gd name="T2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0">
                  <a:moveTo>
                    <a:pt x="0" y="34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9" name="Freeform 23">
              <a:extLst>
                <a:ext uri="{FF2B5EF4-FFF2-40B4-BE49-F238E27FC236}">
                  <a16:creationId xmlns:a16="http://schemas.microsoft.com/office/drawing/2014/main" id="{C830D964-046E-4EDC-9706-79A862F0D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1323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340 w 340"/>
                <a:gd name="T3" fmla="*/ 227 h 340"/>
                <a:gd name="T4" fmla="*/ 113 w 340"/>
                <a:gd name="T5" fmla="*/ 227 h 340"/>
                <a:gd name="T6" fmla="*/ 113 w 340"/>
                <a:gd name="T7" fmla="*/ 340 h 340"/>
                <a:gd name="T8" fmla="*/ 0 w 340"/>
                <a:gd name="T9" fmla="*/ 340 h 340"/>
                <a:gd name="T10" fmla="*/ 0 w 340"/>
                <a:gd name="T11" fmla="*/ 113 h 340"/>
                <a:gd name="T12" fmla="*/ 113 w 340"/>
                <a:gd name="T13" fmla="*/ 113 h 340"/>
                <a:gd name="T14" fmla="*/ 113 w 340"/>
                <a:gd name="T15" fmla="*/ 0 h 340"/>
                <a:gd name="T16" fmla="*/ 340 w 34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34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0" name="Freeform 24">
              <a:extLst>
                <a:ext uri="{FF2B5EF4-FFF2-40B4-BE49-F238E27FC236}">
                  <a16:creationId xmlns:a16="http://schemas.microsoft.com/office/drawing/2014/main" id="{49302BCE-D4A6-428A-83EE-D9F3C46E2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756"/>
              <a:ext cx="567" cy="680"/>
            </a:xfrm>
            <a:custGeom>
              <a:avLst/>
              <a:gdLst>
                <a:gd name="T0" fmla="*/ 0 w 567"/>
                <a:gd name="T1" fmla="*/ 567 h 680"/>
                <a:gd name="T2" fmla="*/ 113 w 567"/>
                <a:gd name="T3" fmla="*/ 567 h 680"/>
                <a:gd name="T4" fmla="*/ 113 w 567"/>
                <a:gd name="T5" fmla="*/ 680 h 680"/>
                <a:gd name="T6" fmla="*/ 226 w 567"/>
                <a:gd name="T7" fmla="*/ 680 h 680"/>
                <a:gd name="T8" fmla="*/ 226 w 567"/>
                <a:gd name="T9" fmla="*/ 567 h 680"/>
                <a:gd name="T10" fmla="*/ 340 w 567"/>
                <a:gd name="T11" fmla="*/ 567 h 680"/>
                <a:gd name="T12" fmla="*/ 340 w 567"/>
                <a:gd name="T13" fmla="*/ 680 h 680"/>
                <a:gd name="T14" fmla="*/ 453 w 567"/>
                <a:gd name="T15" fmla="*/ 680 h 680"/>
                <a:gd name="T16" fmla="*/ 453 w 567"/>
                <a:gd name="T17" fmla="*/ 454 h 680"/>
                <a:gd name="T18" fmla="*/ 567 w 567"/>
                <a:gd name="T19" fmla="*/ 454 h 680"/>
                <a:gd name="T20" fmla="*/ 567 w 567"/>
                <a:gd name="T21" fmla="*/ 227 h 680"/>
                <a:gd name="T22" fmla="*/ 453 w 567"/>
                <a:gd name="T23" fmla="*/ 227 h 680"/>
                <a:gd name="T24" fmla="*/ 453 w 567"/>
                <a:gd name="T25" fmla="*/ 113 h 680"/>
                <a:gd name="T26" fmla="*/ 340 w 567"/>
                <a:gd name="T27" fmla="*/ 113 h 680"/>
                <a:gd name="T28" fmla="*/ 340 w 567"/>
                <a:gd name="T29" fmla="*/ 0 h 680"/>
                <a:gd name="T30" fmla="*/ 226 w 567"/>
                <a:gd name="T31" fmla="*/ 0 h 680"/>
                <a:gd name="T32" fmla="*/ 226 w 567"/>
                <a:gd name="T33" fmla="*/ 340 h 680"/>
                <a:gd name="T34" fmla="*/ 113 w 567"/>
                <a:gd name="T35" fmla="*/ 340 h 680"/>
                <a:gd name="T36" fmla="*/ 113 w 567"/>
                <a:gd name="T37" fmla="*/ 454 h 680"/>
                <a:gd name="T38" fmla="*/ 0 w 567"/>
                <a:gd name="T39" fmla="*/ 454 h 680"/>
                <a:gd name="T40" fmla="*/ 0 w 567"/>
                <a:gd name="T41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680">
                  <a:moveTo>
                    <a:pt x="0" y="567"/>
                  </a:moveTo>
                  <a:lnTo>
                    <a:pt x="113" y="567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6" y="0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1" name="Freeform 25">
              <a:extLst>
                <a:ext uri="{FF2B5EF4-FFF2-40B4-BE49-F238E27FC236}">
                  <a16:creationId xmlns:a16="http://schemas.microsoft.com/office/drawing/2014/main" id="{81A154E6-F3A0-48A0-8C95-0443164B2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76"/>
              <a:ext cx="340" cy="340"/>
            </a:xfrm>
            <a:custGeom>
              <a:avLst/>
              <a:gdLst>
                <a:gd name="T0" fmla="*/ 227 w 340"/>
                <a:gd name="T1" fmla="*/ 0 h 340"/>
                <a:gd name="T2" fmla="*/ 227 w 340"/>
                <a:gd name="T3" fmla="*/ 113 h 340"/>
                <a:gd name="T4" fmla="*/ 114 w 340"/>
                <a:gd name="T5" fmla="*/ 113 h 340"/>
                <a:gd name="T6" fmla="*/ 114 w 340"/>
                <a:gd name="T7" fmla="*/ 226 h 340"/>
                <a:gd name="T8" fmla="*/ 0 w 340"/>
                <a:gd name="T9" fmla="*/ 226 h 340"/>
                <a:gd name="T10" fmla="*/ 0 w 340"/>
                <a:gd name="T11" fmla="*/ 340 h 340"/>
                <a:gd name="T12" fmla="*/ 227 w 340"/>
                <a:gd name="T13" fmla="*/ 340 h 340"/>
                <a:gd name="T14" fmla="*/ 227 w 340"/>
                <a:gd name="T15" fmla="*/ 226 h 340"/>
                <a:gd name="T16" fmla="*/ 340 w 340"/>
                <a:gd name="T17" fmla="*/ 226 h 340"/>
                <a:gd name="T18" fmla="*/ 340 w 340"/>
                <a:gd name="T19" fmla="*/ 0 h 340"/>
                <a:gd name="T20" fmla="*/ 227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227" y="0"/>
                  </a:moveTo>
                  <a:lnTo>
                    <a:pt x="227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2" name="Rectangle 26">
              <a:extLst>
                <a:ext uri="{FF2B5EF4-FFF2-40B4-BE49-F238E27FC236}">
                  <a16:creationId xmlns:a16="http://schemas.microsoft.com/office/drawing/2014/main" id="{69DC3495-A1C2-4116-85DE-F5BDC5014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529"/>
              <a:ext cx="114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3" name="Rectangle 27">
              <a:extLst>
                <a:ext uri="{FF2B5EF4-FFF2-40B4-BE49-F238E27FC236}">
                  <a16:creationId xmlns:a16="http://schemas.microsoft.com/office/drawing/2014/main" id="{90512E6C-0F71-4326-AA4F-5FD407EAC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1663"/>
              <a:ext cx="113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4" name="Freeform 28">
              <a:extLst>
                <a:ext uri="{FF2B5EF4-FFF2-40B4-BE49-F238E27FC236}">
                  <a16:creationId xmlns:a16="http://schemas.microsoft.com/office/drawing/2014/main" id="{FAD15625-5851-4EE9-930F-3EE31E3605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2344"/>
              <a:ext cx="340" cy="340"/>
            </a:xfrm>
            <a:custGeom>
              <a:avLst/>
              <a:gdLst>
                <a:gd name="T0" fmla="*/ 0 w 340"/>
                <a:gd name="T1" fmla="*/ 0 h 340"/>
                <a:gd name="T2" fmla="*/ 340 w 340"/>
                <a:gd name="T3" fmla="*/ 0 h 340"/>
                <a:gd name="T4" fmla="*/ 340 w 340"/>
                <a:gd name="T5" fmla="*/ 340 h 340"/>
                <a:gd name="T6" fmla="*/ 227 w 340"/>
                <a:gd name="T7" fmla="*/ 340 h 340"/>
                <a:gd name="T8" fmla="*/ 227 w 340"/>
                <a:gd name="T9" fmla="*/ 226 h 340"/>
                <a:gd name="T10" fmla="*/ 113 w 340"/>
                <a:gd name="T11" fmla="*/ 226 h 340"/>
                <a:gd name="T12" fmla="*/ 113 w 340"/>
                <a:gd name="T13" fmla="*/ 113 h 340"/>
                <a:gd name="T14" fmla="*/ 0 w 340"/>
                <a:gd name="T15" fmla="*/ 113 h 340"/>
                <a:gd name="T16" fmla="*/ 0 w 34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0" y="0"/>
                  </a:moveTo>
                  <a:lnTo>
                    <a:pt x="340" y="0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5" name="Freeform 29">
              <a:extLst>
                <a:ext uri="{FF2B5EF4-FFF2-40B4-BE49-F238E27FC236}">
                  <a16:creationId xmlns:a16="http://schemas.microsoft.com/office/drawing/2014/main" id="{4B59CF5F-F0D6-49D6-8E44-DC579A939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1890"/>
              <a:ext cx="113" cy="227"/>
            </a:xfrm>
            <a:custGeom>
              <a:avLst/>
              <a:gdLst>
                <a:gd name="T0" fmla="*/ 0 w 113"/>
                <a:gd name="T1" fmla="*/ 0 h 227"/>
                <a:gd name="T2" fmla="*/ 0 w 113"/>
                <a:gd name="T3" fmla="*/ 227 h 227"/>
                <a:gd name="T4" fmla="*/ 113 w 113"/>
                <a:gd name="T5" fmla="*/ 227 h 227"/>
                <a:gd name="T6" fmla="*/ 113 w 113"/>
                <a:gd name="T7" fmla="*/ 0 h 227"/>
                <a:gd name="T8" fmla="*/ 0 w 11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27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6" name="Freeform 30">
              <a:extLst>
                <a:ext uri="{FF2B5EF4-FFF2-40B4-BE49-F238E27FC236}">
                  <a16:creationId xmlns:a16="http://schemas.microsoft.com/office/drawing/2014/main" id="{9B1DD528-C0E2-4462-BAFE-C05DF34F3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3137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227 w 227"/>
                <a:gd name="T7" fmla="*/ 227 h 227"/>
                <a:gd name="T8" fmla="*/ 227 w 2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7" name="Rectangle 31">
              <a:extLst>
                <a:ext uri="{FF2B5EF4-FFF2-40B4-BE49-F238E27FC236}">
                  <a16:creationId xmlns:a16="http://schemas.microsoft.com/office/drawing/2014/main" id="{01FB64A3-B863-4161-929B-143D236C5F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3024"/>
              <a:ext cx="11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8" name="Freeform 32">
              <a:extLst>
                <a:ext uri="{FF2B5EF4-FFF2-40B4-BE49-F238E27FC236}">
                  <a16:creationId xmlns:a16="http://schemas.microsoft.com/office/drawing/2014/main" id="{94D37D9C-8BEE-4658-A9E1-62BFA2A40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024"/>
              <a:ext cx="226" cy="227"/>
            </a:xfrm>
            <a:custGeom>
              <a:avLst/>
              <a:gdLst>
                <a:gd name="T0" fmla="*/ 226 w 226"/>
                <a:gd name="T1" fmla="*/ 0 h 227"/>
                <a:gd name="T2" fmla="*/ 0 w 226"/>
                <a:gd name="T3" fmla="*/ 0 h 227"/>
                <a:gd name="T4" fmla="*/ 0 w 226"/>
                <a:gd name="T5" fmla="*/ 227 h 227"/>
                <a:gd name="T6" fmla="*/ 113 w 226"/>
                <a:gd name="T7" fmla="*/ 227 h 227"/>
                <a:gd name="T8" fmla="*/ 113 w 226"/>
                <a:gd name="T9" fmla="*/ 113 h 227"/>
                <a:gd name="T10" fmla="*/ 226 w 226"/>
                <a:gd name="T11" fmla="*/ 113 h 227"/>
                <a:gd name="T12" fmla="*/ 226 w 226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227">
                  <a:moveTo>
                    <a:pt x="226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9" name="Rectangle 33">
              <a:extLst>
                <a:ext uri="{FF2B5EF4-FFF2-40B4-BE49-F238E27FC236}">
                  <a16:creationId xmlns:a16="http://schemas.microsoft.com/office/drawing/2014/main" id="{EEB4FDB1-84B7-434B-A5C7-595C933C4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911"/>
              <a:ext cx="113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0" name="Rectangle 34">
              <a:extLst>
                <a:ext uri="{FF2B5EF4-FFF2-40B4-BE49-F238E27FC236}">
                  <a16:creationId xmlns:a16="http://schemas.microsoft.com/office/drawing/2014/main" id="{4F1C6916-D0B2-491D-A05C-48FCE7BAE5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797"/>
              <a:ext cx="113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1" name="Rectangle 35">
              <a:extLst>
                <a:ext uri="{FF2B5EF4-FFF2-40B4-BE49-F238E27FC236}">
                  <a16:creationId xmlns:a16="http://schemas.microsoft.com/office/drawing/2014/main" id="{131CE840-76C2-4AD0-9E20-57E700AA4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2570"/>
              <a:ext cx="113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2" name="Rectangle 36">
              <a:extLst>
                <a:ext uri="{FF2B5EF4-FFF2-40B4-BE49-F238E27FC236}">
                  <a16:creationId xmlns:a16="http://schemas.microsoft.com/office/drawing/2014/main" id="{F4C1AEDF-899B-4E4C-90A8-129E8994B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2684"/>
              <a:ext cx="113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3" name="Rectangle 37">
              <a:extLst>
                <a:ext uri="{FF2B5EF4-FFF2-40B4-BE49-F238E27FC236}">
                  <a16:creationId xmlns:a16="http://schemas.microsoft.com/office/drawing/2014/main" id="{9082CBEE-9623-48B5-A2C8-093F5A19C7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2684"/>
              <a:ext cx="227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4" name="Rectangle 38">
              <a:extLst>
                <a:ext uri="{FF2B5EF4-FFF2-40B4-BE49-F238E27FC236}">
                  <a16:creationId xmlns:a16="http://schemas.microsoft.com/office/drawing/2014/main" id="{3E30395D-E756-4CA9-898C-E751541FB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570"/>
              <a:ext cx="113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5" name="Rectangle 39">
              <a:extLst>
                <a:ext uri="{FF2B5EF4-FFF2-40B4-BE49-F238E27FC236}">
                  <a16:creationId xmlns:a16="http://schemas.microsoft.com/office/drawing/2014/main" id="{8CAFB523-6EA0-4806-B977-923E555C17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2344"/>
              <a:ext cx="113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6" name="Rectangle 40">
              <a:extLst>
                <a:ext uri="{FF2B5EF4-FFF2-40B4-BE49-F238E27FC236}">
                  <a16:creationId xmlns:a16="http://schemas.microsoft.com/office/drawing/2014/main" id="{CCE52F9C-9848-42FF-9534-4E622FA8B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344"/>
              <a:ext cx="113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7" name="Freeform 41">
              <a:extLst>
                <a:ext uri="{FF2B5EF4-FFF2-40B4-BE49-F238E27FC236}">
                  <a16:creationId xmlns:a16="http://schemas.microsoft.com/office/drawing/2014/main" id="{1DC3A211-E2B7-449B-8BD7-234A68E92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230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114 w 227"/>
                <a:gd name="T7" fmla="*/ 227 h 227"/>
                <a:gd name="T8" fmla="*/ 114 w 227"/>
                <a:gd name="T9" fmla="*/ 114 h 227"/>
                <a:gd name="T10" fmla="*/ 227 w 227"/>
                <a:gd name="T11" fmla="*/ 114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8" name="Rectangle 42">
              <a:extLst>
                <a:ext uri="{FF2B5EF4-FFF2-40B4-BE49-F238E27FC236}">
                  <a16:creationId xmlns:a16="http://schemas.microsoft.com/office/drawing/2014/main" id="{76322955-DE07-42C2-B73E-7BA515385E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2911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9" name="Rectangle 43">
              <a:extLst>
                <a:ext uri="{FF2B5EF4-FFF2-40B4-BE49-F238E27FC236}">
                  <a16:creationId xmlns:a16="http://schemas.microsoft.com/office/drawing/2014/main" id="{718EDC8C-AD06-4795-B3CA-20B0BB7A4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2797"/>
              <a:ext cx="226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0" name="Rectangle 44">
              <a:extLst>
                <a:ext uri="{FF2B5EF4-FFF2-40B4-BE49-F238E27FC236}">
                  <a16:creationId xmlns:a16="http://schemas.microsoft.com/office/drawing/2014/main" id="{99D1BC76-D5F3-40E6-9993-B546A46104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3024"/>
              <a:ext cx="226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1" name="Rectangle 45">
              <a:extLst>
                <a:ext uri="{FF2B5EF4-FFF2-40B4-BE49-F238E27FC236}">
                  <a16:creationId xmlns:a16="http://schemas.microsoft.com/office/drawing/2014/main" id="{068F9818-9578-441F-B0C7-AB913E9B1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2911"/>
              <a:ext cx="226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2" name="Rectangle 46">
              <a:extLst>
                <a:ext uri="{FF2B5EF4-FFF2-40B4-BE49-F238E27FC236}">
                  <a16:creationId xmlns:a16="http://schemas.microsoft.com/office/drawing/2014/main" id="{FD5A2555-3B74-420D-8337-369FB839CB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2797"/>
              <a:ext cx="113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3" name="Rectangle 47">
              <a:extLst>
                <a:ext uri="{FF2B5EF4-FFF2-40B4-BE49-F238E27FC236}">
                  <a16:creationId xmlns:a16="http://schemas.microsoft.com/office/drawing/2014/main" id="{3F06EBCC-89D3-47BE-8115-D9E8B33DB9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2457"/>
              <a:ext cx="113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4" name="Rectangle 48">
              <a:extLst>
                <a:ext uri="{FF2B5EF4-FFF2-40B4-BE49-F238E27FC236}">
                  <a16:creationId xmlns:a16="http://schemas.microsoft.com/office/drawing/2014/main" id="{5E51C334-1EFE-46AF-AD1C-622B7675F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2344"/>
              <a:ext cx="113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5" name="Freeform 49">
              <a:extLst>
                <a:ext uri="{FF2B5EF4-FFF2-40B4-BE49-F238E27FC236}">
                  <a16:creationId xmlns:a16="http://schemas.microsoft.com/office/drawing/2014/main" id="{29CE0A0A-096E-4A51-8629-B9F4D90D07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2230"/>
              <a:ext cx="454" cy="454"/>
            </a:xfrm>
            <a:custGeom>
              <a:avLst/>
              <a:gdLst>
                <a:gd name="T0" fmla="*/ 454 w 454"/>
                <a:gd name="T1" fmla="*/ 340 h 454"/>
                <a:gd name="T2" fmla="*/ 454 w 454"/>
                <a:gd name="T3" fmla="*/ 454 h 454"/>
                <a:gd name="T4" fmla="*/ 227 w 454"/>
                <a:gd name="T5" fmla="*/ 454 h 454"/>
                <a:gd name="T6" fmla="*/ 227 w 454"/>
                <a:gd name="T7" fmla="*/ 340 h 454"/>
                <a:gd name="T8" fmla="*/ 113 w 454"/>
                <a:gd name="T9" fmla="*/ 340 h 454"/>
                <a:gd name="T10" fmla="*/ 113 w 454"/>
                <a:gd name="T11" fmla="*/ 114 h 454"/>
                <a:gd name="T12" fmla="*/ 0 w 454"/>
                <a:gd name="T13" fmla="*/ 114 h 454"/>
                <a:gd name="T14" fmla="*/ 0 w 454"/>
                <a:gd name="T15" fmla="*/ 0 h 454"/>
                <a:gd name="T16" fmla="*/ 227 w 454"/>
                <a:gd name="T17" fmla="*/ 0 h 454"/>
                <a:gd name="T18" fmla="*/ 227 w 454"/>
                <a:gd name="T19" fmla="*/ 227 h 454"/>
                <a:gd name="T20" fmla="*/ 340 w 454"/>
                <a:gd name="T21" fmla="*/ 227 h 454"/>
                <a:gd name="T22" fmla="*/ 340 w 454"/>
                <a:gd name="T23" fmla="*/ 340 h 454"/>
                <a:gd name="T24" fmla="*/ 454 w 454"/>
                <a:gd name="T25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454">
                  <a:moveTo>
                    <a:pt x="454" y="340"/>
                  </a:moveTo>
                  <a:lnTo>
                    <a:pt x="454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45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6" name="Freeform 50">
              <a:extLst>
                <a:ext uri="{FF2B5EF4-FFF2-40B4-BE49-F238E27FC236}">
                  <a16:creationId xmlns:a16="http://schemas.microsoft.com/office/drawing/2014/main" id="{BB55BDAC-D29A-4451-9328-ABC42437A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003"/>
              <a:ext cx="341" cy="227"/>
            </a:xfrm>
            <a:custGeom>
              <a:avLst/>
              <a:gdLst>
                <a:gd name="T0" fmla="*/ 341 w 341"/>
                <a:gd name="T1" fmla="*/ 0 h 227"/>
                <a:gd name="T2" fmla="*/ 227 w 341"/>
                <a:gd name="T3" fmla="*/ 0 h 227"/>
                <a:gd name="T4" fmla="*/ 227 w 341"/>
                <a:gd name="T5" fmla="*/ 114 h 227"/>
                <a:gd name="T6" fmla="*/ 0 w 341"/>
                <a:gd name="T7" fmla="*/ 114 h 227"/>
                <a:gd name="T8" fmla="*/ 0 w 341"/>
                <a:gd name="T9" fmla="*/ 227 h 227"/>
                <a:gd name="T10" fmla="*/ 341 w 341"/>
                <a:gd name="T11" fmla="*/ 227 h 227"/>
                <a:gd name="T12" fmla="*/ 341 w 341"/>
                <a:gd name="T13" fmla="*/ 114 h 227"/>
                <a:gd name="T14" fmla="*/ 341 w 341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1" h="227">
                  <a:moveTo>
                    <a:pt x="341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341" y="227"/>
                  </a:lnTo>
                  <a:lnTo>
                    <a:pt x="341" y="114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7" name="Freeform 51">
              <a:extLst>
                <a:ext uri="{FF2B5EF4-FFF2-40B4-BE49-F238E27FC236}">
                  <a16:creationId xmlns:a16="http://schemas.microsoft.com/office/drawing/2014/main" id="{46AAA37E-73DE-4834-A4A5-FDF9FBF55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1890"/>
              <a:ext cx="567" cy="340"/>
            </a:xfrm>
            <a:custGeom>
              <a:avLst/>
              <a:gdLst>
                <a:gd name="T0" fmla="*/ 567 w 567"/>
                <a:gd name="T1" fmla="*/ 0 h 340"/>
                <a:gd name="T2" fmla="*/ 340 w 567"/>
                <a:gd name="T3" fmla="*/ 0 h 340"/>
                <a:gd name="T4" fmla="*/ 340 w 567"/>
                <a:gd name="T5" fmla="*/ 113 h 340"/>
                <a:gd name="T6" fmla="*/ 113 w 567"/>
                <a:gd name="T7" fmla="*/ 113 h 340"/>
                <a:gd name="T8" fmla="*/ 113 w 567"/>
                <a:gd name="T9" fmla="*/ 227 h 340"/>
                <a:gd name="T10" fmla="*/ 0 w 567"/>
                <a:gd name="T11" fmla="*/ 227 h 340"/>
                <a:gd name="T12" fmla="*/ 0 w 567"/>
                <a:gd name="T13" fmla="*/ 340 h 340"/>
                <a:gd name="T14" fmla="*/ 226 w 567"/>
                <a:gd name="T15" fmla="*/ 340 h 340"/>
                <a:gd name="T16" fmla="*/ 226 w 567"/>
                <a:gd name="T17" fmla="*/ 227 h 340"/>
                <a:gd name="T18" fmla="*/ 453 w 567"/>
                <a:gd name="T19" fmla="*/ 227 h 340"/>
                <a:gd name="T20" fmla="*/ 453 w 567"/>
                <a:gd name="T21" fmla="*/ 113 h 340"/>
                <a:gd name="T22" fmla="*/ 567 w 567"/>
                <a:gd name="T23" fmla="*/ 113 h 340"/>
                <a:gd name="T24" fmla="*/ 567 w 567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340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8" name="Rectangle 52">
              <a:extLst>
                <a:ext uri="{FF2B5EF4-FFF2-40B4-BE49-F238E27FC236}">
                  <a16:creationId xmlns:a16="http://schemas.microsoft.com/office/drawing/2014/main" id="{2174222D-23F6-444B-AC19-36BAFC493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" y="5632"/>
              <a:ext cx="227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09" name="Group 53">
            <a:extLst>
              <a:ext uri="{FF2B5EF4-FFF2-40B4-BE49-F238E27FC236}">
                <a16:creationId xmlns:a16="http://schemas.microsoft.com/office/drawing/2014/main" id="{41220709-07FE-4966-A86B-AEEF7C499E24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3225800"/>
            <a:ext cx="10215563" cy="5265738"/>
            <a:chOff x="630" y="2032"/>
            <a:chExt cx="6435" cy="3317"/>
          </a:xfrm>
        </p:grpSpPr>
        <p:sp>
          <p:nvSpPr>
            <p:cNvPr id="19510" name="Freeform 54">
              <a:extLst>
                <a:ext uri="{FF2B5EF4-FFF2-40B4-BE49-F238E27FC236}">
                  <a16:creationId xmlns:a16="http://schemas.microsoft.com/office/drawing/2014/main" id="{CB7ECAF4-7BB1-43B3-A1C7-35E989567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2032"/>
              <a:ext cx="6407" cy="3317"/>
            </a:xfrm>
            <a:custGeom>
              <a:avLst/>
              <a:gdLst>
                <a:gd name="T0" fmla="*/ 0 w 6407"/>
                <a:gd name="T1" fmla="*/ 3317 h 3317"/>
                <a:gd name="T2" fmla="*/ 3402 w 6407"/>
                <a:gd name="T3" fmla="*/ 1786 h 3317"/>
                <a:gd name="T4" fmla="*/ 5103 w 6407"/>
                <a:gd name="T5" fmla="*/ 1786 h 3317"/>
                <a:gd name="T6" fmla="*/ 6407 w 6407"/>
                <a:gd name="T7" fmla="*/ 0 h 3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7" h="3317">
                  <a:moveTo>
                    <a:pt x="0" y="3317"/>
                  </a:moveTo>
                  <a:lnTo>
                    <a:pt x="3402" y="1786"/>
                  </a:lnTo>
                  <a:lnTo>
                    <a:pt x="5103" y="1786"/>
                  </a:lnTo>
                  <a:lnTo>
                    <a:pt x="6407" y="0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1" name="Freeform 55">
              <a:extLst>
                <a:ext uri="{FF2B5EF4-FFF2-40B4-BE49-F238E27FC236}">
                  <a16:creationId xmlns:a16="http://schemas.microsoft.com/office/drawing/2014/main" id="{EFD72F88-1C18-4233-86B1-E03D883BD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3109"/>
              <a:ext cx="822" cy="227"/>
            </a:xfrm>
            <a:custGeom>
              <a:avLst/>
              <a:gdLst>
                <a:gd name="T0" fmla="*/ 0 w 822"/>
                <a:gd name="T1" fmla="*/ 0 h 227"/>
                <a:gd name="T2" fmla="*/ 227 w 822"/>
                <a:gd name="T3" fmla="*/ 227 h 227"/>
                <a:gd name="T4" fmla="*/ 822 w 822"/>
                <a:gd name="T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2" h="227">
                  <a:moveTo>
                    <a:pt x="0" y="0"/>
                  </a:moveTo>
                  <a:lnTo>
                    <a:pt x="227" y="227"/>
                  </a:lnTo>
                  <a:lnTo>
                    <a:pt x="822" y="227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12" name="Group 56">
            <a:extLst>
              <a:ext uri="{FF2B5EF4-FFF2-40B4-BE49-F238E27FC236}">
                <a16:creationId xmlns:a16="http://schemas.microsoft.com/office/drawing/2014/main" id="{56C65D3A-0DE6-4BD2-A56C-66C4574F65D7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300038"/>
            <a:ext cx="9886950" cy="8712200"/>
            <a:chOff x="630" y="189"/>
            <a:chExt cx="6228" cy="5488"/>
          </a:xfrm>
        </p:grpSpPr>
        <p:grpSp>
          <p:nvGrpSpPr>
            <p:cNvPr id="19513" name="Group 57">
              <a:extLst>
                <a:ext uri="{FF2B5EF4-FFF2-40B4-BE49-F238E27FC236}">
                  <a16:creationId xmlns:a16="http://schemas.microsoft.com/office/drawing/2014/main" id="{697C1EB4-070F-4CF2-BFAD-3B6AE7C523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7" y="5264"/>
              <a:ext cx="141" cy="45"/>
              <a:chOff x="1992" y="531"/>
              <a:chExt cx="254" cy="81"/>
            </a:xfrm>
          </p:grpSpPr>
          <p:sp>
            <p:nvSpPr>
              <p:cNvPr id="19514" name="WordArt 58">
                <a:extLst>
                  <a:ext uri="{FF2B5EF4-FFF2-40B4-BE49-F238E27FC236}">
                    <a16:creationId xmlns:a16="http://schemas.microsoft.com/office/drawing/2014/main" id="{AABF1A3F-229F-4A51-9BB1-50E334AC31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531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石垣市</a:t>
                </a:r>
              </a:p>
            </p:txBody>
          </p:sp>
          <p:sp>
            <p:nvSpPr>
              <p:cNvPr id="19515" name="WordArt 59">
                <a:extLst>
                  <a:ext uri="{FF2B5EF4-FFF2-40B4-BE49-F238E27FC236}">
                    <a16:creationId xmlns:a16="http://schemas.microsoft.com/office/drawing/2014/main" id="{D06B405A-A144-421E-BDE3-203F8D2A32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53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石垣市</a:t>
                </a:r>
              </a:p>
            </p:txBody>
          </p:sp>
        </p:grpSp>
        <p:grpSp>
          <p:nvGrpSpPr>
            <p:cNvPr id="19516" name="Group 60">
              <a:extLst>
                <a:ext uri="{FF2B5EF4-FFF2-40B4-BE49-F238E27FC236}">
                  <a16:creationId xmlns:a16="http://schemas.microsoft.com/office/drawing/2014/main" id="{D33AB56E-7953-4592-9D43-F453809049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36" y="2372"/>
              <a:ext cx="189" cy="45"/>
              <a:chOff x="3126" y="531"/>
              <a:chExt cx="340" cy="81"/>
            </a:xfrm>
          </p:grpSpPr>
          <p:sp>
            <p:nvSpPr>
              <p:cNvPr id="19517" name="WordArt 61">
                <a:extLst>
                  <a:ext uri="{FF2B5EF4-FFF2-40B4-BE49-F238E27FC236}">
                    <a16:creationId xmlns:a16="http://schemas.microsoft.com/office/drawing/2014/main" id="{DEBC23B7-80E9-4C39-A75A-9FC402FB94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6" y="531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うるま市</a:t>
                </a:r>
              </a:p>
            </p:txBody>
          </p:sp>
          <p:sp>
            <p:nvSpPr>
              <p:cNvPr id="19518" name="WordArt 62">
                <a:extLst>
                  <a:ext uri="{FF2B5EF4-FFF2-40B4-BE49-F238E27FC236}">
                    <a16:creationId xmlns:a16="http://schemas.microsoft.com/office/drawing/2014/main" id="{CE3EB42D-3F60-4E44-B91E-30091F4CC0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6" y="532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うるま市</a:t>
                </a:r>
              </a:p>
            </p:txBody>
          </p:sp>
        </p:grpSp>
        <p:grpSp>
          <p:nvGrpSpPr>
            <p:cNvPr id="19519" name="Group 63">
              <a:extLst>
                <a:ext uri="{FF2B5EF4-FFF2-40B4-BE49-F238E27FC236}">
                  <a16:creationId xmlns:a16="http://schemas.microsoft.com/office/drawing/2014/main" id="{CFB7F8E2-2662-4124-94F2-3425E17415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49" y="2117"/>
              <a:ext cx="141" cy="45"/>
              <a:chOff x="1993" y="678"/>
              <a:chExt cx="254" cy="81"/>
            </a:xfrm>
          </p:grpSpPr>
          <p:sp>
            <p:nvSpPr>
              <p:cNvPr id="19520" name="WordArt 64">
                <a:extLst>
                  <a:ext uri="{FF2B5EF4-FFF2-40B4-BE49-F238E27FC236}">
                    <a16:creationId xmlns:a16="http://schemas.microsoft.com/office/drawing/2014/main" id="{D3E8F083-7C1B-480A-B994-8DA12C1046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3" y="67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金武町</a:t>
                </a:r>
              </a:p>
            </p:txBody>
          </p:sp>
          <p:sp>
            <p:nvSpPr>
              <p:cNvPr id="19521" name="WordArt 65">
                <a:extLst>
                  <a:ext uri="{FF2B5EF4-FFF2-40B4-BE49-F238E27FC236}">
                    <a16:creationId xmlns:a16="http://schemas.microsoft.com/office/drawing/2014/main" id="{3D53C67B-7E67-475B-B345-A2366D6819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3" y="67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金武町</a:t>
                </a:r>
              </a:p>
            </p:txBody>
          </p:sp>
        </p:grpSp>
        <p:grpSp>
          <p:nvGrpSpPr>
            <p:cNvPr id="19522" name="Group 66">
              <a:extLst>
                <a:ext uri="{FF2B5EF4-FFF2-40B4-BE49-F238E27FC236}">
                  <a16:creationId xmlns:a16="http://schemas.microsoft.com/office/drawing/2014/main" id="{1EDF900E-4A1F-49DA-B464-97F4819848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54" y="2684"/>
              <a:ext cx="189" cy="45"/>
              <a:chOff x="2446" y="678"/>
              <a:chExt cx="340" cy="81"/>
            </a:xfrm>
          </p:grpSpPr>
          <p:sp>
            <p:nvSpPr>
              <p:cNvPr id="19523" name="WordArt 67">
                <a:extLst>
                  <a:ext uri="{FF2B5EF4-FFF2-40B4-BE49-F238E27FC236}">
                    <a16:creationId xmlns:a16="http://schemas.microsoft.com/office/drawing/2014/main" id="{870CDB6A-D68C-40CB-9224-A90BEB54337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67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宜野湾市</a:t>
                </a:r>
              </a:p>
            </p:txBody>
          </p:sp>
          <p:sp>
            <p:nvSpPr>
              <p:cNvPr id="19524" name="WordArt 68">
                <a:extLst>
                  <a:ext uri="{FF2B5EF4-FFF2-40B4-BE49-F238E27FC236}">
                    <a16:creationId xmlns:a16="http://schemas.microsoft.com/office/drawing/2014/main" id="{EEBBA81B-89AB-41FB-8FF3-A15494020EC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67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宜野湾市</a:t>
                </a:r>
              </a:p>
            </p:txBody>
          </p:sp>
        </p:grpSp>
        <p:grpSp>
          <p:nvGrpSpPr>
            <p:cNvPr id="19525" name="Group 69">
              <a:extLst>
                <a:ext uri="{FF2B5EF4-FFF2-40B4-BE49-F238E27FC236}">
                  <a16:creationId xmlns:a16="http://schemas.microsoft.com/office/drawing/2014/main" id="{09CC6347-054E-4520-816B-C1CE06F097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4" y="1269"/>
              <a:ext cx="141" cy="45"/>
              <a:chOff x="1991" y="838"/>
              <a:chExt cx="254" cy="81"/>
            </a:xfrm>
          </p:grpSpPr>
          <p:sp>
            <p:nvSpPr>
              <p:cNvPr id="19526" name="WordArt 70">
                <a:extLst>
                  <a:ext uri="{FF2B5EF4-FFF2-40B4-BE49-F238E27FC236}">
                    <a16:creationId xmlns:a16="http://schemas.microsoft.com/office/drawing/2014/main" id="{F7397C57-D54D-49B6-81E7-EDBAC67CCD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83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伊江村</a:t>
                </a:r>
              </a:p>
            </p:txBody>
          </p:sp>
          <p:sp>
            <p:nvSpPr>
              <p:cNvPr id="19527" name="WordArt 71">
                <a:extLst>
                  <a:ext uri="{FF2B5EF4-FFF2-40B4-BE49-F238E27FC236}">
                    <a16:creationId xmlns:a16="http://schemas.microsoft.com/office/drawing/2014/main" id="{9A7A97EA-AE91-4CE5-AAC4-2921429239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1" y="8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伊江村</a:t>
                </a:r>
              </a:p>
            </p:txBody>
          </p:sp>
        </p:grpSp>
        <p:grpSp>
          <p:nvGrpSpPr>
            <p:cNvPr id="19528" name="Group 72">
              <a:extLst>
                <a:ext uri="{FF2B5EF4-FFF2-40B4-BE49-F238E27FC236}">
                  <a16:creationId xmlns:a16="http://schemas.microsoft.com/office/drawing/2014/main" id="{52E7EBAD-BAB3-4F6A-A046-47F39403D6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4101"/>
              <a:ext cx="189" cy="45"/>
              <a:chOff x="2444" y="838"/>
              <a:chExt cx="340" cy="81"/>
            </a:xfrm>
          </p:grpSpPr>
          <p:sp>
            <p:nvSpPr>
              <p:cNvPr id="19529" name="WordArt 73">
                <a:extLst>
                  <a:ext uri="{FF2B5EF4-FFF2-40B4-BE49-F238E27FC236}">
                    <a16:creationId xmlns:a16="http://schemas.microsoft.com/office/drawing/2014/main" id="{7C05C86C-30AB-4E7D-A16B-DFC90B9C5D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83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宮古島市</a:t>
                </a:r>
              </a:p>
            </p:txBody>
          </p:sp>
          <p:sp>
            <p:nvSpPr>
              <p:cNvPr id="19530" name="WordArt 74">
                <a:extLst>
                  <a:ext uri="{FF2B5EF4-FFF2-40B4-BE49-F238E27FC236}">
                    <a16:creationId xmlns:a16="http://schemas.microsoft.com/office/drawing/2014/main" id="{6CAD9F5D-D223-4CD9-BD48-4577C84297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83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宮古島市</a:t>
                </a:r>
              </a:p>
            </p:txBody>
          </p:sp>
        </p:grpSp>
        <p:grpSp>
          <p:nvGrpSpPr>
            <p:cNvPr id="19531" name="Group 75">
              <a:extLst>
                <a:ext uri="{FF2B5EF4-FFF2-40B4-BE49-F238E27FC236}">
                  <a16:creationId xmlns:a16="http://schemas.microsoft.com/office/drawing/2014/main" id="{968C5C26-E21F-4917-8652-1CB9434595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2" y="2344"/>
              <a:ext cx="141" cy="45"/>
              <a:chOff x="1992" y="985"/>
              <a:chExt cx="254" cy="81"/>
            </a:xfrm>
          </p:grpSpPr>
          <p:sp>
            <p:nvSpPr>
              <p:cNvPr id="19532" name="WordArt 76">
                <a:extLst>
                  <a:ext uri="{FF2B5EF4-FFF2-40B4-BE49-F238E27FC236}">
                    <a16:creationId xmlns:a16="http://schemas.microsoft.com/office/drawing/2014/main" id="{3C2F011F-07E7-48A1-A9D6-6F239893F8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98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読谷村</a:t>
                </a:r>
              </a:p>
            </p:txBody>
          </p:sp>
          <p:sp>
            <p:nvSpPr>
              <p:cNvPr id="19533" name="WordArt 77">
                <a:extLst>
                  <a:ext uri="{FF2B5EF4-FFF2-40B4-BE49-F238E27FC236}">
                    <a16:creationId xmlns:a16="http://schemas.microsoft.com/office/drawing/2014/main" id="{731FCF15-394D-43E2-B721-848F0F8DD5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2" y="98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読谷村</a:t>
                </a:r>
              </a:p>
            </p:txBody>
          </p:sp>
        </p:grpSp>
        <p:grpSp>
          <p:nvGrpSpPr>
            <p:cNvPr id="19534" name="Group 78">
              <a:extLst>
                <a:ext uri="{FF2B5EF4-FFF2-40B4-BE49-F238E27FC236}">
                  <a16:creationId xmlns:a16="http://schemas.microsoft.com/office/drawing/2014/main" id="{5F7ADD90-AF8F-4DDD-A620-7B0A8F498A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7" y="3052"/>
              <a:ext cx="189" cy="45"/>
              <a:chOff x="2445" y="985"/>
              <a:chExt cx="340" cy="81"/>
            </a:xfrm>
          </p:grpSpPr>
          <p:sp>
            <p:nvSpPr>
              <p:cNvPr id="19535" name="WordArt 79">
                <a:extLst>
                  <a:ext uri="{FF2B5EF4-FFF2-40B4-BE49-F238E27FC236}">
                    <a16:creationId xmlns:a16="http://schemas.microsoft.com/office/drawing/2014/main" id="{66927630-F372-4622-825E-2CB18087CC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9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豊見城市</a:t>
                </a:r>
              </a:p>
            </p:txBody>
          </p:sp>
          <p:sp>
            <p:nvSpPr>
              <p:cNvPr id="19536" name="WordArt 80">
                <a:extLst>
                  <a:ext uri="{FF2B5EF4-FFF2-40B4-BE49-F238E27FC236}">
                    <a16:creationId xmlns:a16="http://schemas.microsoft.com/office/drawing/2014/main" id="{B48A21D8-88AE-462E-BCBD-45770BB8E7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98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豊見城市</a:t>
                </a:r>
              </a:p>
            </p:txBody>
          </p:sp>
        </p:grpSp>
        <p:grpSp>
          <p:nvGrpSpPr>
            <p:cNvPr id="19537" name="Group 81">
              <a:extLst>
                <a:ext uri="{FF2B5EF4-FFF2-40B4-BE49-F238E27FC236}">
                  <a16:creationId xmlns:a16="http://schemas.microsoft.com/office/drawing/2014/main" id="{A6B02F61-4F99-4FAE-8EE1-354CE4525D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45" y="1351"/>
              <a:ext cx="189" cy="45"/>
              <a:chOff x="2445" y="1211"/>
              <a:chExt cx="340" cy="81"/>
            </a:xfrm>
          </p:grpSpPr>
          <p:sp>
            <p:nvSpPr>
              <p:cNvPr id="19538" name="WordArt 82">
                <a:extLst>
                  <a:ext uri="{FF2B5EF4-FFF2-40B4-BE49-F238E27FC236}">
                    <a16:creationId xmlns:a16="http://schemas.microsoft.com/office/drawing/2014/main" id="{50A8A8D2-1619-4296-963E-861C29EC22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211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大宜味村</a:t>
                </a:r>
              </a:p>
            </p:txBody>
          </p:sp>
          <p:sp>
            <p:nvSpPr>
              <p:cNvPr id="19539" name="WordArt 83">
                <a:extLst>
                  <a:ext uri="{FF2B5EF4-FFF2-40B4-BE49-F238E27FC236}">
                    <a16:creationId xmlns:a16="http://schemas.microsoft.com/office/drawing/2014/main" id="{1D7AE80C-BB8C-4AEC-B9E0-32D8977234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212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大宜味村</a:t>
                </a:r>
              </a:p>
            </p:txBody>
          </p:sp>
        </p:grpSp>
        <p:grpSp>
          <p:nvGrpSpPr>
            <p:cNvPr id="19540" name="Group 84">
              <a:extLst>
                <a:ext uri="{FF2B5EF4-FFF2-40B4-BE49-F238E27FC236}">
                  <a16:creationId xmlns:a16="http://schemas.microsoft.com/office/drawing/2014/main" id="{11075423-B742-41A2-904E-5DA2A582D1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5" y="1380"/>
              <a:ext cx="189" cy="45"/>
              <a:chOff x="2446" y="1358"/>
              <a:chExt cx="340" cy="81"/>
            </a:xfrm>
          </p:grpSpPr>
          <p:sp>
            <p:nvSpPr>
              <p:cNvPr id="19541" name="WordArt 85">
                <a:extLst>
                  <a:ext uri="{FF2B5EF4-FFF2-40B4-BE49-F238E27FC236}">
                    <a16:creationId xmlns:a16="http://schemas.microsoft.com/office/drawing/2014/main" id="{EA2E304C-2148-4615-AB88-824F34DE2A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358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今帰仁村</a:t>
                </a:r>
              </a:p>
            </p:txBody>
          </p:sp>
          <p:sp>
            <p:nvSpPr>
              <p:cNvPr id="19542" name="WordArt 86">
                <a:extLst>
                  <a:ext uri="{FF2B5EF4-FFF2-40B4-BE49-F238E27FC236}">
                    <a16:creationId xmlns:a16="http://schemas.microsoft.com/office/drawing/2014/main" id="{C6BBFF95-08D2-498A-B20F-5B3CF9E33F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35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今帰仁村</a:t>
                </a:r>
              </a:p>
            </p:txBody>
          </p:sp>
        </p:grpSp>
        <p:grpSp>
          <p:nvGrpSpPr>
            <p:cNvPr id="19543" name="Group 87">
              <a:extLst>
                <a:ext uri="{FF2B5EF4-FFF2-40B4-BE49-F238E27FC236}">
                  <a16:creationId xmlns:a16="http://schemas.microsoft.com/office/drawing/2014/main" id="{0663DAF0-B195-4E0B-B17C-28CA3F5313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9" y="2939"/>
              <a:ext cx="187" cy="45"/>
              <a:chOff x="2597" y="1660"/>
              <a:chExt cx="187" cy="45"/>
            </a:xfrm>
          </p:grpSpPr>
          <p:sp>
            <p:nvSpPr>
              <p:cNvPr id="19544" name="WordArt 88">
                <a:extLst>
                  <a:ext uri="{FF2B5EF4-FFF2-40B4-BE49-F238E27FC236}">
                    <a16:creationId xmlns:a16="http://schemas.microsoft.com/office/drawing/2014/main" id="{526D614C-C18D-449C-8FD8-61BC59F4CB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97" y="1660"/>
                <a:ext cx="187" cy="4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与那原町</a:t>
                </a:r>
              </a:p>
            </p:txBody>
          </p:sp>
          <p:sp>
            <p:nvSpPr>
              <p:cNvPr id="19545" name="WordArt 89">
                <a:extLst>
                  <a:ext uri="{FF2B5EF4-FFF2-40B4-BE49-F238E27FC236}">
                    <a16:creationId xmlns:a16="http://schemas.microsoft.com/office/drawing/2014/main" id="{DD3F7D4E-5079-4CA3-8077-86FA72D59F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97" y="1661"/>
                <a:ext cx="187" cy="4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与那原町</a:t>
                </a:r>
              </a:p>
            </p:txBody>
          </p:sp>
        </p:grpSp>
        <p:grpSp>
          <p:nvGrpSpPr>
            <p:cNvPr id="19546" name="Group 90">
              <a:extLst>
                <a:ext uri="{FF2B5EF4-FFF2-40B4-BE49-F238E27FC236}">
                  <a16:creationId xmlns:a16="http://schemas.microsoft.com/office/drawing/2014/main" id="{984AE5A9-8063-45CE-BB83-F6240428E6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0" y="2996"/>
              <a:ext cx="189" cy="45"/>
              <a:chOff x="2445" y="1665"/>
              <a:chExt cx="340" cy="81"/>
            </a:xfrm>
          </p:grpSpPr>
          <p:sp>
            <p:nvSpPr>
              <p:cNvPr id="19547" name="WordArt 91">
                <a:extLst>
                  <a:ext uri="{FF2B5EF4-FFF2-40B4-BE49-F238E27FC236}">
                    <a16:creationId xmlns:a16="http://schemas.microsoft.com/office/drawing/2014/main" id="{6A03CE95-69F1-451F-9750-54FA40B109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66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渡嘉敷村</a:t>
                </a:r>
              </a:p>
            </p:txBody>
          </p:sp>
          <p:sp>
            <p:nvSpPr>
              <p:cNvPr id="19548" name="WordArt 92">
                <a:extLst>
                  <a:ext uri="{FF2B5EF4-FFF2-40B4-BE49-F238E27FC236}">
                    <a16:creationId xmlns:a16="http://schemas.microsoft.com/office/drawing/2014/main" id="{BB9052D5-9DF1-4BC9-8837-D3D86AE351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166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渡嘉敷村</a:t>
                </a:r>
              </a:p>
            </p:txBody>
          </p:sp>
        </p:grpSp>
        <p:grpSp>
          <p:nvGrpSpPr>
            <p:cNvPr id="19549" name="Group 93">
              <a:extLst>
                <a:ext uri="{FF2B5EF4-FFF2-40B4-BE49-F238E27FC236}">
                  <a16:creationId xmlns:a16="http://schemas.microsoft.com/office/drawing/2014/main" id="{5B7FD17B-B378-49FE-9A3B-99C86C64E9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2882"/>
              <a:ext cx="140" cy="45"/>
              <a:chOff x="1537" y="498"/>
              <a:chExt cx="254" cy="81"/>
            </a:xfrm>
          </p:grpSpPr>
          <p:sp>
            <p:nvSpPr>
              <p:cNvPr id="19550" name="WordArt 94">
                <a:extLst>
                  <a:ext uri="{FF2B5EF4-FFF2-40B4-BE49-F238E27FC236}">
                    <a16:creationId xmlns:a16="http://schemas.microsoft.com/office/drawing/2014/main" id="{6E1A80E5-A69D-46CF-8E2B-FB68580A31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49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那覇市</a:t>
                </a:r>
              </a:p>
            </p:txBody>
          </p:sp>
          <p:sp>
            <p:nvSpPr>
              <p:cNvPr id="19551" name="WordArt 95">
                <a:extLst>
                  <a:ext uri="{FF2B5EF4-FFF2-40B4-BE49-F238E27FC236}">
                    <a16:creationId xmlns:a16="http://schemas.microsoft.com/office/drawing/2014/main" id="{EC7C28AB-CB1B-402D-986A-74BB99321E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49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那覇市</a:t>
                </a:r>
              </a:p>
            </p:txBody>
          </p:sp>
        </p:grpSp>
        <p:grpSp>
          <p:nvGrpSpPr>
            <p:cNvPr id="19552" name="Group 96">
              <a:extLst>
                <a:ext uri="{FF2B5EF4-FFF2-40B4-BE49-F238E27FC236}">
                  <a16:creationId xmlns:a16="http://schemas.microsoft.com/office/drawing/2014/main" id="{ED124154-EAA6-45F7-B8A8-8A5BD05E91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8" y="2752"/>
              <a:ext cx="141" cy="45"/>
              <a:chOff x="1538" y="645"/>
              <a:chExt cx="254" cy="81"/>
            </a:xfrm>
          </p:grpSpPr>
          <p:sp>
            <p:nvSpPr>
              <p:cNvPr id="19553" name="WordArt 97">
                <a:extLst>
                  <a:ext uri="{FF2B5EF4-FFF2-40B4-BE49-F238E27FC236}">
                    <a16:creationId xmlns:a16="http://schemas.microsoft.com/office/drawing/2014/main" id="{75CCD8CE-3065-49B2-9CD6-764AA16184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64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浦添市</a:t>
                </a:r>
              </a:p>
            </p:txBody>
          </p:sp>
          <p:sp>
            <p:nvSpPr>
              <p:cNvPr id="19554" name="WordArt 98">
                <a:extLst>
                  <a:ext uri="{FF2B5EF4-FFF2-40B4-BE49-F238E27FC236}">
                    <a16:creationId xmlns:a16="http://schemas.microsoft.com/office/drawing/2014/main" id="{755D3BB3-E56C-48EB-98B4-EC95BDB9FD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64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浦添市</a:t>
                </a:r>
              </a:p>
            </p:txBody>
          </p:sp>
        </p:grpSp>
        <p:grpSp>
          <p:nvGrpSpPr>
            <p:cNvPr id="19555" name="Group 99">
              <a:extLst>
                <a:ext uri="{FF2B5EF4-FFF2-40B4-BE49-F238E27FC236}">
                  <a16:creationId xmlns:a16="http://schemas.microsoft.com/office/drawing/2014/main" id="{556CB3C9-EA8C-4807-8095-54162EAFA4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1" y="3222"/>
              <a:ext cx="141" cy="45"/>
              <a:chOff x="1536" y="805"/>
              <a:chExt cx="254" cy="81"/>
            </a:xfrm>
          </p:grpSpPr>
          <p:sp>
            <p:nvSpPr>
              <p:cNvPr id="19556" name="WordArt 100">
                <a:extLst>
                  <a:ext uri="{FF2B5EF4-FFF2-40B4-BE49-F238E27FC236}">
                    <a16:creationId xmlns:a16="http://schemas.microsoft.com/office/drawing/2014/main" id="{4B978055-94D0-4154-9E12-E65501365D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80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糸満市</a:t>
                </a:r>
              </a:p>
            </p:txBody>
          </p:sp>
          <p:sp>
            <p:nvSpPr>
              <p:cNvPr id="19557" name="WordArt 101">
                <a:extLst>
                  <a:ext uri="{FF2B5EF4-FFF2-40B4-BE49-F238E27FC236}">
                    <a16:creationId xmlns:a16="http://schemas.microsoft.com/office/drawing/2014/main" id="{8B7FB769-EA08-4050-BECF-15635406C42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80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糸満市</a:t>
                </a:r>
              </a:p>
            </p:txBody>
          </p:sp>
        </p:grpSp>
        <p:grpSp>
          <p:nvGrpSpPr>
            <p:cNvPr id="19558" name="Group 102">
              <a:extLst>
                <a:ext uri="{FF2B5EF4-FFF2-40B4-BE49-F238E27FC236}">
                  <a16:creationId xmlns:a16="http://schemas.microsoft.com/office/drawing/2014/main" id="{EDEEE719-AB9D-40A1-8478-C369E9811D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18" y="1720"/>
              <a:ext cx="141" cy="45"/>
              <a:chOff x="1537" y="952"/>
              <a:chExt cx="254" cy="81"/>
            </a:xfrm>
          </p:grpSpPr>
          <p:sp>
            <p:nvSpPr>
              <p:cNvPr id="19559" name="WordArt 103">
                <a:extLst>
                  <a:ext uri="{FF2B5EF4-FFF2-40B4-BE49-F238E27FC236}">
                    <a16:creationId xmlns:a16="http://schemas.microsoft.com/office/drawing/2014/main" id="{FAEB2258-E983-48E7-9926-4C3C0615E62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95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名護市</a:t>
                </a:r>
              </a:p>
            </p:txBody>
          </p:sp>
          <p:sp>
            <p:nvSpPr>
              <p:cNvPr id="19560" name="WordArt 104">
                <a:extLst>
                  <a:ext uri="{FF2B5EF4-FFF2-40B4-BE49-F238E27FC236}">
                    <a16:creationId xmlns:a16="http://schemas.microsoft.com/office/drawing/2014/main" id="{93309D45-CF26-4558-B86E-1740F941BA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95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名護市</a:t>
                </a:r>
              </a:p>
            </p:txBody>
          </p:sp>
        </p:grpSp>
        <p:grpSp>
          <p:nvGrpSpPr>
            <p:cNvPr id="19561" name="Group 105">
              <a:extLst>
                <a:ext uri="{FF2B5EF4-FFF2-40B4-BE49-F238E27FC236}">
                  <a16:creationId xmlns:a16="http://schemas.microsoft.com/office/drawing/2014/main" id="{60294A1B-7CE3-47F4-94C5-8A00C9375B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3052"/>
              <a:ext cx="141" cy="45"/>
              <a:chOff x="1537" y="1178"/>
              <a:chExt cx="254" cy="81"/>
            </a:xfrm>
          </p:grpSpPr>
          <p:sp>
            <p:nvSpPr>
              <p:cNvPr id="19562" name="WordArt 106">
                <a:extLst>
                  <a:ext uri="{FF2B5EF4-FFF2-40B4-BE49-F238E27FC236}">
                    <a16:creationId xmlns:a16="http://schemas.microsoft.com/office/drawing/2014/main" id="{BCF1C785-71CD-467F-ACA3-1CAE6138BE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178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南城市</a:t>
                </a:r>
              </a:p>
            </p:txBody>
          </p:sp>
          <p:sp>
            <p:nvSpPr>
              <p:cNvPr id="19563" name="WordArt 107">
                <a:extLst>
                  <a:ext uri="{FF2B5EF4-FFF2-40B4-BE49-F238E27FC236}">
                    <a16:creationId xmlns:a16="http://schemas.microsoft.com/office/drawing/2014/main" id="{C3B359E4-91F6-4231-AEB8-C7168416EE3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17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南城市</a:t>
                </a:r>
              </a:p>
            </p:txBody>
          </p:sp>
        </p:grpSp>
        <p:grpSp>
          <p:nvGrpSpPr>
            <p:cNvPr id="19564" name="Group 108">
              <a:extLst>
                <a:ext uri="{FF2B5EF4-FFF2-40B4-BE49-F238E27FC236}">
                  <a16:creationId xmlns:a16="http://schemas.microsoft.com/office/drawing/2014/main" id="{A4DAF9E1-84C1-4955-BEC0-A370602D37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1125"/>
              <a:ext cx="141" cy="45"/>
              <a:chOff x="1538" y="1325"/>
              <a:chExt cx="254" cy="81"/>
            </a:xfrm>
          </p:grpSpPr>
          <p:sp>
            <p:nvSpPr>
              <p:cNvPr id="19565" name="WordArt 109">
                <a:extLst>
                  <a:ext uri="{FF2B5EF4-FFF2-40B4-BE49-F238E27FC236}">
                    <a16:creationId xmlns:a16="http://schemas.microsoft.com/office/drawing/2014/main" id="{D742F9B8-7DFE-4908-9CEA-ABA18E5989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132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国頭村</a:t>
                </a:r>
              </a:p>
            </p:txBody>
          </p:sp>
          <p:sp>
            <p:nvSpPr>
              <p:cNvPr id="19566" name="WordArt 110">
                <a:extLst>
                  <a:ext uri="{FF2B5EF4-FFF2-40B4-BE49-F238E27FC236}">
                    <a16:creationId xmlns:a16="http://schemas.microsoft.com/office/drawing/2014/main" id="{AE82CEBA-AF49-482A-90FA-A6597D42C2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132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国頭村</a:t>
                </a:r>
              </a:p>
            </p:txBody>
          </p:sp>
        </p:grpSp>
        <p:grpSp>
          <p:nvGrpSpPr>
            <p:cNvPr id="19567" name="Group 111">
              <a:extLst>
                <a:ext uri="{FF2B5EF4-FFF2-40B4-BE49-F238E27FC236}">
                  <a16:creationId xmlns:a16="http://schemas.microsoft.com/office/drawing/2014/main" id="{0B28F423-B62F-4D50-9E50-0F1CBFA254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40" y="2554"/>
              <a:ext cx="141" cy="45"/>
              <a:chOff x="1536" y="1485"/>
              <a:chExt cx="254" cy="81"/>
            </a:xfrm>
          </p:grpSpPr>
          <p:sp>
            <p:nvSpPr>
              <p:cNvPr id="19568" name="WordArt 112">
                <a:extLst>
                  <a:ext uri="{FF2B5EF4-FFF2-40B4-BE49-F238E27FC236}">
                    <a16:creationId xmlns:a16="http://schemas.microsoft.com/office/drawing/2014/main" id="{EC85EC3C-B178-4D3F-A07A-4F002344AE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1485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北谷町</a:t>
                </a:r>
              </a:p>
            </p:txBody>
          </p:sp>
          <p:sp>
            <p:nvSpPr>
              <p:cNvPr id="19569" name="WordArt 113">
                <a:extLst>
                  <a:ext uri="{FF2B5EF4-FFF2-40B4-BE49-F238E27FC236}">
                    <a16:creationId xmlns:a16="http://schemas.microsoft.com/office/drawing/2014/main" id="{EBF34923-32C1-4FEE-BE32-CA9671D5CB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148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北谷町</a:t>
                </a:r>
              </a:p>
            </p:txBody>
          </p:sp>
        </p:grpSp>
        <p:grpSp>
          <p:nvGrpSpPr>
            <p:cNvPr id="19570" name="Group 114">
              <a:extLst>
                <a:ext uri="{FF2B5EF4-FFF2-40B4-BE49-F238E27FC236}">
                  <a16:creationId xmlns:a16="http://schemas.microsoft.com/office/drawing/2014/main" id="{BDFF3084-AE88-4EDE-8F38-2085D5891D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64" y="1465"/>
              <a:ext cx="141" cy="45"/>
              <a:chOff x="1537" y="1859"/>
              <a:chExt cx="254" cy="81"/>
            </a:xfrm>
          </p:grpSpPr>
          <p:sp>
            <p:nvSpPr>
              <p:cNvPr id="19571" name="WordArt 115">
                <a:extLst>
                  <a:ext uri="{FF2B5EF4-FFF2-40B4-BE49-F238E27FC236}">
                    <a16:creationId xmlns:a16="http://schemas.microsoft.com/office/drawing/2014/main" id="{EE327CA0-B534-48AB-8BBC-3AE9124E6A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85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本部町</a:t>
                </a:r>
              </a:p>
            </p:txBody>
          </p:sp>
          <p:sp>
            <p:nvSpPr>
              <p:cNvPr id="19572" name="WordArt 116">
                <a:extLst>
                  <a:ext uri="{FF2B5EF4-FFF2-40B4-BE49-F238E27FC236}">
                    <a16:creationId xmlns:a16="http://schemas.microsoft.com/office/drawing/2014/main" id="{1F45723E-9B40-4490-A1CE-F9C9F644E28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186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本部町</a:t>
                </a:r>
              </a:p>
            </p:txBody>
          </p:sp>
        </p:grpSp>
        <p:grpSp>
          <p:nvGrpSpPr>
            <p:cNvPr id="19573" name="Group 117">
              <a:extLst>
                <a:ext uri="{FF2B5EF4-FFF2-40B4-BE49-F238E27FC236}">
                  <a16:creationId xmlns:a16="http://schemas.microsoft.com/office/drawing/2014/main" id="{A965F653-22E7-4052-8E1A-04FA4129D3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51" y="1975"/>
              <a:ext cx="141" cy="45"/>
              <a:chOff x="1538" y="2006"/>
              <a:chExt cx="254" cy="81"/>
            </a:xfrm>
          </p:grpSpPr>
          <p:sp>
            <p:nvSpPr>
              <p:cNvPr id="19574" name="WordArt 118">
                <a:extLst>
                  <a:ext uri="{FF2B5EF4-FFF2-40B4-BE49-F238E27FC236}">
                    <a16:creationId xmlns:a16="http://schemas.microsoft.com/office/drawing/2014/main" id="{970B0CFE-2568-4CB1-AF9E-9F9AC801CD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00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恩納村</a:t>
                </a:r>
              </a:p>
            </p:txBody>
          </p:sp>
          <p:sp>
            <p:nvSpPr>
              <p:cNvPr id="19575" name="WordArt 119">
                <a:extLst>
                  <a:ext uri="{FF2B5EF4-FFF2-40B4-BE49-F238E27FC236}">
                    <a16:creationId xmlns:a16="http://schemas.microsoft.com/office/drawing/2014/main" id="{2CEEC10B-CA49-4DB3-8160-46AF790CA3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00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恩納村</a:t>
                </a:r>
              </a:p>
            </p:txBody>
          </p:sp>
        </p:grpSp>
        <p:grpSp>
          <p:nvGrpSpPr>
            <p:cNvPr id="19576" name="Group 120">
              <a:extLst>
                <a:ext uri="{FF2B5EF4-FFF2-40B4-BE49-F238E27FC236}">
                  <a16:creationId xmlns:a16="http://schemas.microsoft.com/office/drawing/2014/main" id="{55C25F07-0DFF-4545-8388-9A67089A9E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2769"/>
              <a:ext cx="141" cy="44"/>
              <a:chOff x="4457" y="2383"/>
              <a:chExt cx="141" cy="44"/>
            </a:xfrm>
          </p:grpSpPr>
          <p:sp>
            <p:nvSpPr>
              <p:cNvPr id="19577" name="WordArt 121">
                <a:extLst>
                  <a:ext uri="{FF2B5EF4-FFF2-40B4-BE49-F238E27FC236}">
                    <a16:creationId xmlns:a16="http://schemas.microsoft.com/office/drawing/2014/main" id="{1213D617-B2DC-4713-994C-037FBED41E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7" y="2383"/>
                <a:ext cx="140" cy="4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中城村</a:t>
                </a:r>
              </a:p>
            </p:txBody>
          </p:sp>
          <p:sp>
            <p:nvSpPr>
              <p:cNvPr id="19578" name="WordArt 122">
                <a:extLst>
                  <a:ext uri="{FF2B5EF4-FFF2-40B4-BE49-F238E27FC236}">
                    <a16:creationId xmlns:a16="http://schemas.microsoft.com/office/drawing/2014/main" id="{7AB21110-3826-492C-A431-451664CE03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8" y="2383"/>
                <a:ext cx="140" cy="4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中城村</a:t>
                </a:r>
              </a:p>
            </p:txBody>
          </p:sp>
        </p:grpSp>
        <p:grpSp>
          <p:nvGrpSpPr>
            <p:cNvPr id="19579" name="Group 123">
              <a:extLst>
                <a:ext uri="{FF2B5EF4-FFF2-40B4-BE49-F238E27FC236}">
                  <a16:creationId xmlns:a16="http://schemas.microsoft.com/office/drawing/2014/main" id="{DFFB8A8B-6CB7-40CB-89A9-DA2C2EE55E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1663"/>
              <a:ext cx="141" cy="45"/>
              <a:chOff x="1537" y="2313"/>
              <a:chExt cx="254" cy="81"/>
            </a:xfrm>
          </p:grpSpPr>
          <p:sp>
            <p:nvSpPr>
              <p:cNvPr id="19580" name="WordArt 124">
                <a:extLst>
                  <a:ext uri="{FF2B5EF4-FFF2-40B4-BE49-F238E27FC236}">
                    <a16:creationId xmlns:a16="http://schemas.microsoft.com/office/drawing/2014/main" id="{A2A72720-96C4-4A80-B19D-1A825E8091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31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粟国村</a:t>
                </a:r>
              </a:p>
            </p:txBody>
          </p:sp>
          <p:sp>
            <p:nvSpPr>
              <p:cNvPr id="19581" name="WordArt 125">
                <a:extLst>
                  <a:ext uri="{FF2B5EF4-FFF2-40B4-BE49-F238E27FC236}">
                    <a16:creationId xmlns:a16="http://schemas.microsoft.com/office/drawing/2014/main" id="{7F07F564-3F14-4772-9D1A-E2554D1236B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31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粟国村</a:t>
                </a:r>
              </a:p>
            </p:txBody>
          </p:sp>
        </p:grpSp>
        <p:grpSp>
          <p:nvGrpSpPr>
            <p:cNvPr id="19582" name="Group 126">
              <a:extLst>
                <a:ext uri="{FF2B5EF4-FFF2-40B4-BE49-F238E27FC236}">
                  <a16:creationId xmlns:a16="http://schemas.microsoft.com/office/drawing/2014/main" id="{3E84F41F-D62D-4DA0-8EE6-E39EB87100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2882"/>
              <a:ext cx="141" cy="45"/>
              <a:chOff x="1537" y="2539"/>
              <a:chExt cx="254" cy="81"/>
            </a:xfrm>
          </p:grpSpPr>
          <p:sp>
            <p:nvSpPr>
              <p:cNvPr id="19583" name="WordArt 127">
                <a:extLst>
                  <a:ext uri="{FF2B5EF4-FFF2-40B4-BE49-F238E27FC236}">
                    <a16:creationId xmlns:a16="http://schemas.microsoft.com/office/drawing/2014/main" id="{71DFBEBA-D95E-499D-A0A3-31EF1654B2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53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西原町</a:t>
                </a:r>
              </a:p>
            </p:txBody>
          </p:sp>
          <p:sp>
            <p:nvSpPr>
              <p:cNvPr id="19584" name="WordArt 128">
                <a:extLst>
                  <a:ext uri="{FF2B5EF4-FFF2-40B4-BE49-F238E27FC236}">
                    <a16:creationId xmlns:a16="http://schemas.microsoft.com/office/drawing/2014/main" id="{AECA44FC-5F94-43F8-8FB5-34F4DD2C28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7" y="254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西原町</a:t>
                </a:r>
              </a:p>
            </p:txBody>
          </p:sp>
        </p:grpSp>
        <p:grpSp>
          <p:nvGrpSpPr>
            <p:cNvPr id="19585" name="Group 129">
              <a:extLst>
                <a:ext uri="{FF2B5EF4-FFF2-40B4-BE49-F238E27FC236}">
                  <a16:creationId xmlns:a16="http://schemas.microsoft.com/office/drawing/2014/main" id="{930382BA-FE87-404D-B5E6-2BD50EF2C5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33" y="5490"/>
              <a:ext cx="141" cy="45"/>
              <a:chOff x="1538" y="2686"/>
              <a:chExt cx="254" cy="81"/>
            </a:xfrm>
          </p:grpSpPr>
          <p:sp>
            <p:nvSpPr>
              <p:cNvPr id="19586" name="WordArt 130">
                <a:extLst>
                  <a:ext uri="{FF2B5EF4-FFF2-40B4-BE49-F238E27FC236}">
                    <a16:creationId xmlns:a16="http://schemas.microsoft.com/office/drawing/2014/main" id="{9D069700-9ABF-431C-9594-C1FC9056D7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68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竹富町</a:t>
                </a:r>
              </a:p>
            </p:txBody>
          </p:sp>
          <p:sp>
            <p:nvSpPr>
              <p:cNvPr id="19587" name="WordArt 131">
                <a:extLst>
                  <a:ext uri="{FF2B5EF4-FFF2-40B4-BE49-F238E27FC236}">
                    <a16:creationId xmlns:a16="http://schemas.microsoft.com/office/drawing/2014/main" id="{5A060D2F-6F7E-495E-84EE-1ED16969C4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8" y="268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竹富町</a:t>
                </a:r>
              </a:p>
            </p:txBody>
          </p:sp>
        </p:grpSp>
        <p:grpSp>
          <p:nvGrpSpPr>
            <p:cNvPr id="19588" name="Group 132">
              <a:extLst>
                <a:ext uri="{FF2B5EF4-FFF2-40B4-BE49-F238E27FC236}">
                  <a16:creationId xmlns:a16="http://schemas.microsoft.com/office/drawing/2014/main" id="{B286450D-1F1C-495A-A21E-DD5BAE1F95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28" y="1465"/>
              <a:ext cx="93" cy="49"/>
              <a:chOff x="1536" y="2913"/>
              <a:chExt cx="169" cy="89"/>
            </a:xfrm>
          </p:grpSpPr>
          <p:sp>
            <p:nvSpPr>
              <p:cNvPr id="19589" name="WordArt 133">
                <a:extLst>
                  <a:ext uri="{FF2B5EF4-FFF2-40B4-BE49-F238E27FC236}">
                    <a16:creationId xmlns:a16="http://schemas.microsoft.com/office/drawing/2014/main" id="{33B7AFA5-2BA4-4B6F-9454-4B77CDF87C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2913"/>
                <a:ext cx="169" cy="88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東村</a:t>
                </a:r>
              </a:p>
            </p:txBody>
          </p:sp>
          <p:sp>
            <p:nvSpPr>
              <p:cNvPr id="19590" name="WordArt 134">
                <a:extLst>
                  <a:ext uri="{FF2B5EF4-FFF2-40B4-BE49-F238E27FC236}">
                    <a16:creationId xmlns:a16="http://schemas.microsoft.com/office/drawing/2014/main" id="{CE0EAC28-6C72-44AC-940E-055AA50795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536" y="2914"/>
                <a:ext cx="169" cy="8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東村</a:t>
                </a:r>
              </a:p>
            </p:txBody>
          </p:sp>
        </p:grpSp>
        <p:grpSp>
          <p:nvGrpSpPr>
            <p:cNvPr id="19591" name="Group 135">
              <a:extLst>
                <a:ext uri="{FF2B5EF4-FFF2-40B4-BE49-F238E27FC236}">
                  <a16:creationId xmlns:a16="http://schemas.microsoft.com/office/drawing/2014/main" id="{9271EF8C-CB09-45A4-BD3A-8F4D4EB705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2003"/>
              <a:ext cx="189" cy="45"/>
              <a:chOff x="2899" y="1325"/>
              <a:chExt cx="340" cy="81"/>
            </a:xfrm>
          </p:grpSpPr>
          <p:sp>
            <p:nvSpPr>
              <p:cNvPr id="19592" name="WordArt 136">
                <a:extLst>
                  <a:ext uri="{FF2B5EF4-FFF2-40B4-BE49-F238E27FC236}">
                    <a16:creationId xmlns:a16="http://schemas.microsoft.com/office/drawing/2014/main" id="{340C5423-E53F-490A-9429-A17752FF429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32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宜野座村</a:t>
                </a:r>
              </a:p>
            </p:txBody>
          </p:sp>
          <p:sp>
            <p:nvSpPr>
              <p:cNvPr id="19593" name="WordArt 137">
                <a:extLst>
                  <a:ext uri="{FF2B5EF4-FFF2-40B4-BE49-F238E27FC236}">
                    <a16:creationId xmlns:a16="http://schemas.microsoft.com/office/drawing/2014/main" id="{4690C854-0014-4417-8124-45BF34A4B6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32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宜野座村</a:t>
                </a:r>
              </a:p>
            </p:txBody>
          </p:sp>
        </p:grpSp>
        <p:grpSp>
          <p:nvGrpSpPr>
            <p:cNvPr id="19594" name="Group 138">
              <a:extLst>
                <a:ext uri="{FF2B5EF4-FFF2-40B4-BE49-F238E27FC236}">
                  <a16:creationId xmlns:a16="http://schemas.microsoft.com/office/drawing/2014/main" id="{D31CBEDD-A91C-4A86-97B3-8220CA434D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2" y="2440"/>
              <a:ext cx="189" cy="45"/>
              <a:chOff x="2897" y="1485"/>
              <a:chExt cx="340" cy="81"/>
            </a:xfrm>
          </p:grpSpPr>
          <p:sp>
            <p:nvSpPr>
              <p:cNvPr id="19595" name="WordArt 139">
                <a:extLst>
                  <a:ext uri="{FF2B5EF4-FFF2-40B4-BE49-F238E27FC236}">
                    <a16:creationId xmlns:a16="http://schemas.microsoft.com/office/drawing/2014/main" id="{3B8CBE62-5938-4FAE-94A8-9868C96062F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14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嘉手納町</a:t>
                </a:r>
              </a:p>
            </p:txBody>
          </p:sp>
          <p:sp>
            <p:nvSpPr>
              <p:cNvPr id="19596" name="WordArt 140">
                <a:extLst>
                  <a:ext uri="{FF2B5EF4-FFF2-40B4-BE49-F238E27FC236}">
                    <a16:creationId xmlns:a16="http://schemas.microsoft.com/office/drawing/2014/main" id="{1E7B9126-73CA-45F0-AC34-42CB8C8B81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148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嘉手納町</a:t>
                </a:r>
              </a:p>
            </p:txBody>
          </p:sp>
        </p:grpSp>
        <p:grpSp>
          <p:nvGrpSpPr>
            <p:cNvPr id="19597" name="Group 141">
              <a:extLst>
                <a:ext uri="{FF2B5EF4-FFF2-40B4-BE49-F238E27FC236}">
                  <a16:creationId xmlns:a16="http://schemas.microsoft.com/office/drawing/2014/main" id="{8697B601-AE4E-4F89-823C-83012D30B8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2627"/>
              <a:ext cx="189" cy="45"/>
              <a:chOff x="2898" y="1632"/>
              <a:chExt cx="340" cy="81"/>
            </a:xfrm>
          </p:grpSpPr>
          <p:sp>
            <p:nvSpPr>
              <p:cNvPr id="19598" name="WordArt 142">
                <a:extLst>
                  <a:ext uri="{FF2B5EF4-FFF2-40B4-BE49-F238E27FC236}">
                    <a16:creationId xmlns:a16="http://schemas.microsoft.com/office/drawing/2014/main" id="{DA3C7DEA-D317-4985-BEF6-8B38716A91A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163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北中城村</a:t>
                </a:r>
              </a:p>
            </p:txBody>
          </p:sp>
          <p:sp>
            <p:nvSpPr>
              <p:cNvPr id="19599" name="WordArt 143">
                <a:extLst>
                  <a:ext uri="{FF2B5EF4-FFF2-40B4-BE49-F238E27FC236}">
                    <a16:creationId xmlns:a16="http://schemas.microsoft.com/office/drawing/2014/main" id="{F93E1FE4-3FC8-4FEE-89D9-BD1A82708E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163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北中城村</a:t>
                </a:r>
              </a:p>
            </p:txBody>
          </p:sp>
        </p:grpSp>
        <p:grpSp>
          <p:nvGrpSpPr>
            <p:cNvPr id="19600" name="Group 144">
              <a:extLst>
                <a:ext uri="{FF2B5EF4-FFF2-40B4-BE49-F238E27FC236}">
                  <a16:creationId xmlns:a16="http://schemas.microsoft.com/office/drawing/2014/main" id="{E21CADFE-95EB-4BA9-A761-CCC717080F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54" y="2967"/>
              <a:ext cx="189" cy="45"/>
              <a:chOff x="2446" y="1925"/>
              <a:chExt cx="340" cy="81"/>
            </a:xfrm>
          </p:grpSpPr>
          <p:sp>
            <p:nvSpPr>
              <p:cNvPr id="19601" name="WordArt 145">
                <a:extLst>
                  <a:ext uri="{FF2B5EF4-FFF2-40B4-BE49-F238E27FC236}">
                    <a16:creationId xmlns:a16="http://schemas.microsoft.com/office/drawing/2014/main" id="{03818817-0013-4D08-A325-25FF95EAA1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92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南風原町</a:t>
                </a:r>
              </a:p>
            </p:txBody>
          </p:sp>
          <p:sp>
            <p:nvSpPr>
              <p:cNvPr id="19602" name="WordArt 146">
                <a:extLst>
                  <a:ext uri="{FF2B5EF4-FFF2-40B4-BE49-F238E27FC236}">
                    <a16:creationId xmlns:a16="http://schemas.microsoft.com/office/drawing/2014/main" id="{7F1DC41C-44EC-4C3E-A3C2-E34F2FA956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6" y="192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南風原町</a:t>
                </a:r>
              </a:p>
            </p:txBody>
          </p:sp>
        </p:grpSp>
        <p:grpSp>
          <p:nvGrpSpPr>
            <p:cNvPr id="19603" name="Group 147">
              <a:extLst>
                <a:ext uri="{FF2B5EF4-FFF2-40B4-BE49-F238E27FC236}">
                  <a16:creationId xmlns:a16="http://schemas.microsoft.com/office/drawing/2014/main" id="{483D494D-11B1-4427-9330-06F9E0CD6A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0" y="2939"/>
              <a:ext cx="189" cy="45"/>
              <a:chOff x="2444" y="2085"/>
              <a:chExt cx="340" cy="81"/>
            </a:xfrm>
          </p:grpSpPr>
          <p:sp>
            <p:nvSpPr>
              <p:cNvPr id="19604" name="WordArt 148">
                <a:extLst>
                  <a:ext uri="{FF2B5EF4-FFF2-40B4-BE49-F238E27FC236}">
                    <a16:creationId xmlns:a16="http://schemas.microsoft.com/office/drawing/2014/main" id="{97A2CC8F-6756-4ADE-8C1B-78D201C5CE9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2085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座間味村</a:t>
                </a:r>
              </a:p>
            </p:txBody>
          </p:sp>
          <p:sp>
            <p:nvSpPr>
              <p:cNvPr id="19605" name="WordArt 149">
                <a:extLst>
                  <a:ext uri="{FF2B5EF4-FFF2-40B4-BE49-F238E27FC236}">
                    <a16:creationId xmlns:a16="http://schemas.microsoft.com/office/drawing/2014/main" id="{0D778A04-222F-43E7-924F-4F54A47A21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2086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座間味村</a:t>
                </a:r>
              </a:p>
            </p:txBody>
          </p:sp>
        </p:grpSp>
        <p:grpSp>
          <p:nvGrpSpPr>
            <p:cNvPr id="19606" name="Group 150">
              <a:extLst>
                <a:ext uri="{FF2B5EF4-FFF2-40B4-BE49-F238E27FC236}">
                  <a16:creationId xmlns:a16="http://schemas.microsoft.com/office/drawing/2014/main" id="{1764F95D-154D-43ED-8B63-5756E5C975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8" y="2485"/>
              <a:ext cx="189" cy="45"/>
              <a:chOff x="2445" y="2232"/>
              <a:chExt cx="340" cy="81"/>
            </a:xfrm>
          </p:grpSpPr>
          <p:sp>
            <p:nvSpPr>
              <p:cNvPr id="19607" name="WordArt 151">
                <a:extLst>
                  <a:ext uri="{FF2B5EF4-FFF2-40B4-BE49-F238E27FC236}">
                    <a16:creationId xmlns:a16="http://schemas.microsoft.com/office/drawing/2014/main" id="{E68B1AD2-B244-4573-B0EE-F2F7CFF4E1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223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渡名喜村</a:t>
                </a:r>
              </a:p>
            </p:txBody>
          </p:sp>
          <p:sp>
            <p:nvSpPr>
              <p:cNvPr id="19608" name="WordArt 152">
                <a:extLst>
                  <a:ext uri="{FF2B5EF4-FFF2-40B4-BE49-F238E27FC236}">
                    <a16:creationId xmlns:a16="http://schemas.microsoft.com/office/drawing/2014/main" id="{FD6BC448-56FC-45E4-A86C-9778A38E1A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223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渡名喜村</a:t>
                </a:r>
              </a:p>
            </p:txBody>
          </p:sp>
        </p:grpSp>
        <p:grpSp>
          <p:nvGrpSpPr>
            <p:cNvPr id="19609" name="Group 153">
              <a:extLst>
                <a:ext uri="{FF2B5EF4-FFF2-40B4-BE49-F238E27FC236}">
                  <a16:creationId xmlns:a16="http://schemas.microsoft.com/office/drawing/2014/main" id="{C4BC2FB7-4E18-4A33-9B84-84E24A64D7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55" y="3052"/>
              <a:ext cx="189" cy="45"/>
              <a:chOff x="2899" y="1892"/>
              <a:chExt cx="340" cy="81"/>
            </a:xfrm>
          </p:grpSpPr>
          <p:sp>
            <p:nvSpPr>
              <p:cNvPr id="19610" name="WordArt 154">
                <a:extLst>
                  <a:ext uri="{FF2B5EF4-FFF2-40B4-BE49-F238E27FC236}">
                    <a16:creationId xmlns:a16="http://schemas.microsoft.com/office/drawing/2014/main" id="{E44E487F-D69E-4F11-8D14-0649E12727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89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南大東村</a:t>
                </a:r>
              </a:p>
            </p:txBody>
          </p:sp>
          <p:sp>
            <p:nvSpPr>
              <p:cNvPr id="19611" name="WordArt 155">
                <a:extLst>
                  <a:ext uri="{FF2B5EF4-FFF2-40B4-BE49-F238E27FC236}">
                    <a16:creationId xmlns:a16="http://schemas.microsoft.com/office/drawing/2014/main" id="{DABBAEBE-B1F3-407A-A0AC-45A13905A9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189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南大東村</a:t>
                </a:r>
              </a:p>
            </p:txBody>
          </p:sp>
        </p:grpSp>
        <p:grpSp>
          <p:nvGrpSpPr>
            <p:cNvPr id="19612" name="Group 156">
              <a:extLst>
                <a:ext uri="{FF2B5EF4-FFF2-40B4-BE49-F238E27FC236}">
                  <a16:creationId xmlns:a16="http://schemas.microsoft.com/office/drawing/2014/main" id="{598A2566-AB38-4B2F-BBA6-E8DBBAC52A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69" y="2826"/>
              <a:ext cx="189" cy="45"/>
              <a:chOff x="2897" y="2052"/>
              <a:chExt cx="340" cy="81"/>
            </a:xfrm>
          </p:grpSpPr>
          <p:sp>
            <p:nvSpPr>
              <p:cNvPr id="19613" name="WordArt 157">
                <a:extLst>
                  <a:ext uri="{FF2B5EF4-FFF2-40B4-BE49-F238E27FC236}">
                    <a16:creationId xmlns:a16="http://schemas.microsoft.com/office/drawing/2014/main" id="{F5522732-3050-41AE-84B0-84BB81D8C3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205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北大東村</a:t>
                </a:r>
              </a:p>
            </p:txBody>
          </p:sp>
          <p:sp>
            <p:nvSpPr>
              <p:cNvPr id="19614" name="WordArt 158">
                <a:extLst>
                  <a:ext uri="{FF2B5EF4-FFF2-40B4-BE49-F238E27FC236}">
                    <a16:creationId xmlns:a16="http://schemas.microsoft.com/office/drawing/2014/main" id="{45CAE976-1232-471B-81ED-8CA5C120D5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7" y="205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北大東村</a:t>
                </a:r>
              </a:p>
            </p:txBody>
          </p:sp>
        </p:grpSp>
        <p:grpSp>
          <p:nvGrpSpPr>
            <p:cNvPr id="19615" name="Group 159">
              <a:extLst>
                <a:ext uri="{FF2B5EF4-FFF2-40B4-BE49-F238E27FC236}">
                  <a16:creationId xmlns:a16="http://schemas.microsoft.com/office/drawing/2014/main" id="{9F14FB08-2157-4377-9E5D-578E8A5F8E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189"/>
              <a:ext cx="189" cy="45"/>
              <a:chOff x="2898" y="2199"/>
              <a:chExt cx="340" cy="81"/>
            </a:xfrm>
          </p:grpSpPr>
          <p:sp>
            <p:nvSpPr>
              <p:cNvPr id="19616" name="WordArt 160">
                <a:extLst>
                  <a:ext uri="{FF2B5EF4-FFF2-40B4-BE49-F238E27FC236}">
                    <a16:creationId xmlns:a16="http://schemas.microsoft.com/office/drawing/2014/main" id="{DBE3BD2D-8524-4971-9E0B-5A82BA848B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219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伊平屋村</a:t>
                </a:r>
              </a:p>
            </p:txBody>
          </p:sp>
          <p:sp>
            <p:nvSpPr>
              <p:cNvPr id="19617" name="WordArt 161">
                <a:extLst>
                  <a:ext uri="{FF2B5EF4-FFF2-40B4-BE49-F238E27FC236}">
                    <a16:creationId xmlns:a16="http://schemas.microsoft.com/office/drawing/2014/main" id="{E1686DB4-7CEC-4672-968A-3A1C0E9F26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220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伊平屋村</a:t>
                </a:r>
              </a:p>
            </p:txBody>
          </p:sp>
        </p:grpSp>
        <p:grpSp>
          <p:nvGrpSpPr>
            <p:cNvPr id="19618" name="Group 162">
              <a:extLst>
                <a:ext uri="{FF2B5EF4-FFF2-40B4-BE49-F238E27FC236}">
                  <a16:creationId xmlns:a16="http://schemas.microsoft.com/office/drawing/2014/main" id="{9CA5E23C-1350-483A-915D-8123855438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8" y="586"/>
              <a:ext cx="189" cy="45"/>
              <a:chOff x="2417" y="2459"/>
              <a:chExt cx="340" cy="81"/>
            </a:xfrm>
          </p:grpSpPr>
          <p:sp>
            <p:nvSpPr>
              <p:cNvPr id="19619" name="WordArt 163">
                <a:extLst>
                  <a:ext uri="{FF2B5EF4-FFF2-40B4-BE49-F238E27FC236}">
                    <a16:creationId xmlns:a16="http://schemas.microsoft.com/office/drawing/2014/main" id="{5D64C996-64B8-429E-A2E5-BA5E940127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7" y="245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伊是名村</a:t>
                </a:r>
              </a:p>
            </p:txBody>
          </p:sp>
          <p:sp>
            <p:nvSpPr>
              <p:cNvPr id="19620" name="WordArt 164">
                <a:extLst>
                  <a:ext uri="{FF2B5EF4-FFF2-40B4-BE49-F238E27FC236}">
                    <a16:creationId xmlns:a16="http://schemas.microsoft.com/office/drawing/2014/main" id="{66CF0333-3AF5-4C58-B810-0010AE8DA0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7" y="246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伊是名村</a:t>
                </a:r>
              </a:p>
            </p:txBody>
          </p:sp>
        </p:grpSp>
        <p:grpSp>
          <p:nvGrpSpPr>
            <p:cNvPr id="19621" name="Group 165">
              <a:extLst>
                <a:ext uri="{FF2B5EF4-FFF2-40B4-BE49-F238E27FC236}">
                  <a16:creationId xmlns:a16="http://schemas.microsoft.com/office/drawing/2014/main" id="{CC777E7F-9ABE-433F-B4D8-5C7DB8FEA9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6" y="3194"/>
              <a:ext cx="189" cy="45"/>
              <a:chOff x="2415" y="2619"/>
              <a:chExt cx="340" cy="81"/>
            </a:xfrm>
          </p:grpSpPr>
          <p:sp>
            <p:nvSpPr>
              <p:cNvPr id="19622" name="WordArt 166">
                <a:extLst>
                  <a:ext uri="{FF2B5EF4-FFF2-40B4-BE49-F238E27FC236}">
                    <a16:creationId xmlns:a16="http://schemas.microsoft.com/office/drawing/2014/main" id="{76F36517-9C29-4C6E-97A5-3C81183842B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5" y="261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八重瀬町</a:t>
                </a:r>
              </a:p>
            </p:txBody>
          </p:sp>
          <p:sp>
            <p:nvSpPr>
              <p:cNvPr id="19623" name="WordArt 167">
                <a:extLst>
                  <a:ext uri="{FF2B5EF4-FFF2-40B4-BE49-F238E27FC236}">
                    <a16:creationId xmlns:a16="http://schemas.microsoft.com/office/drawing/2014/main" id="{D50C4E05-B4F5-4774-BF32-2A007B864F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5" y="262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八重瀬町</a:t>
                </a:r>
              </a:p>
            </p:txBody>
          </p:sp>
        </p:grpSp>
        <p:grpSp>
          <p:nvGrpSpPr>
            <p:cNvPr id="19624" name="Group 168">
              <a:extLst>
                <a:ext uri="{FF2B5EF4-FFF2-40B4-BE49-F238E27FC236}">
                  <a16:creationId xmlns:a16="http://schemas.microsoft.com/office/drawing/2014/main" id="{FBE149BE-E218-4533-9DEA-3F9FA72345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7" y="4498"/>
              <a:ext cx="189" cy="45"/>
              <a:chOff x="2416" y="2766"/>
              <a:chExt cx="340" cy="81"/>
            </a:xfrm>
          </p:grpSpPr>
          <p:sp>
            <p:nvSpPr>
              <p:cNvPr id="19625" name="WordArt 169">
                <a:extLst>
                  <a:ext uri="{FF2B5EF4-FFF2-40B4-BE49-F238E27FC236}">
                    <a16:creationId xmlns:a16="http://schemas.microsoft.com/office/drawing/2014/main" id="{87399067-9ECA-4484-8559-353984F5E1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6" y="276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多良間村</a:t>
                </a:r>
              </a:p>
            </p:txBody>
          </p:sp>
          <p:sp>
            <p:nvSpPr>
              <p:cNvPr id="19626" name="WordArt 170">
                <a:extLst>
                  <a:ext uri="{FF2B5EF4-FFF2-40B4-BE49-F238E27FC236}">
                    <a16:creationId xmlns:a16="http://schemas.microsoft.com/office/drawing/2014/main" id="{AEB05323-4F12-41EA-8722-82BFD79184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16" y="276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多良間村</a:t>
                </a:r>
              </a:p>
            </p:txBody>
          </p:sp>
        </p:grpSp>
        <p:grpSp>
          <p:nvGrpSpPr>
            <p:cNvPr id="19627" name="Group 171">
              <a:extLst>
                <a:ext uri="{FF2B5EF4-FFF2-40B4-BE49-F238E27FC236}">
                  <a16:creationId xmlns:a16="http://schemas.microsoft.com/office/drawing/2014/main" id="{35D56985-8818-4844-93BF-68A769EFDA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1" y="2400"/>
              <a:ext cx="189" cy="45"/>
              <a:chOff x="2868" y="2586"/>
              <a:chExt cx="340" cy="81"/>
            </a:xfrm>
          </p:grpSpPr>
          <p:sp>
            <p:nvSpPr>
              <p:cNvPr id="19628" name="WordArt 172">
                <a:extLst>
                  <a:ext uri="{FF2B5EF4-FFF2-40B4-BE49-F238E27FC236}">
                    <a16:creationId xmlns:a16="http://schemas.microsoft.com/office/drawing/2014/main" id="{BBB7CFA8-4C01-47F5-BFA5-5EC093C20A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8" y="258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久米島町</a:t>
                </a:r>
              </a:p>
            </p:txBody>
          </p:sp>
          <p:sp>
            <p:nvSpPr>
              <p:cNvPr id="19629" name="WordArt 173">
                <a:extLst>
                  <a:ext uri="{FF2B5EF4-FFF2-40B4-BE49-F238E27FC236}">
                    <a16:creationId xmlns:a16="http://schemas.microsoft.com/office/drawing/2014/main" id="{2AB1337D-EBC0-4910-804F-3DDA92086D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8" y="258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久米島町</a:t>
                </a:r>
              </a:p>
            </p:txBody>
          </p:sp>
        </p:grpSp>
        <p:grpSp>
          <p:nvGrpSpPr>
            <p:cNvPr id="19630" name="Group 174">
              <a:extLst>
                <a:ext uri="{FF2B5EF4-FFF2-40B4-BE49-F238E27FC236}">
                  <a16:creationId xmlns:a16="http://schemas.microsoft.com/office/drawing/2014/main" id="{6226C5FA-9B23-4764-A134-D8121EC859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" y="5632"/>
              <a:ext cx="189" cy="45"/>
              <a:chOff x="2869" y="2733"/>
              <a:chExt cx="340" cy="81"/>
            </a:xfrm>
          </p:grpSpPr>
          <p:sp>
            <p:nvSpPr>
              <p:cNvPr id="19631" name="WordArt 175">
                <a:extLst>
                  <a:ext uri="{FF2B5EF4-FFF2-40B4-BE49-F238E27FC236}">
                    <a16:creationId xmlns:a16="http://schemas.microsoft.com/office/drawing/2014/main" id="{4E3D722C-BA12-4DEE-81A8-89FA67A2E4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9" y="273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与那国町</a:t>
                </a:r>
              </a:p>
            </p:txBody>
          </p:sp>
          <p:sp>
            <p:nvSpPr>
              <p:cNvPr id="19632" name="WordArt 176">
                <a:extLst>
                  <a:ext uri="{FF2B5EF4-FFF2-40B4-BE49-F238E27FC236}">
                    <a16:creationId xmlns:a16="http://schemas.microsoft.com/office/drawing/2014/main" id="{D73F5A9A-8280-45D8-BBF6-C2926CA4C0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69" y="273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与那国町</a:t>
                </a:r>
              </a:p>
            </p:txBody>
          </p:sp>
        </p:grpSp>
        <p:grpSp>
          <p:nvGrpSpPr>
            <p:cNvPr id="19633" name="Group 177">
              <a:extLst>
                <a:ext uri="{FF2B5EF4-FFF2-40B4-BE49-F238E27FC236}">
                  <a16:creationId xmlns:a16="http://schemas.microsoft.com/office/drawing/2014/main" id="{0CCB23E7-09DD-4E9A-9C99-61ED089EA9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2440"/>
              <a:ext cx="140" cy="45"/>
              <a:chOff x="4301" y="1436"/>
              <a:chExt cx="140" cy="45"/>
            </a:xfrm>
          </p:grpSpPr>
          <p:sp>
            <p:nvSpPr>
              <p:cNvPr id="19634" name="WordArt 178">
                <a:extLst>
                  <a:ext uri="{FF2B5EF4-FFF2-40B4-BE49-F238E27FC236}">
                    <a16:creationId xmlns:a16="http://schemas.microsoft.com/office/drawing/2014/main" id="{23089060-3BD0-4DCC-BBD0-D2C102C4EB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01" y="1436"/>
                <a:ext cx="140" cy="4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沖縄市</a:t>
                </a:r>
              </a:p>
            </p:txBody>
          </p:sp>
          <p:sp>
            <p:nvSpPr>
              <p:cNvPr id="19635" name="WordArt 179">
                <a:extLst>
                  <a:ext uri="{FF2B5EF4-FFF2-40B4-BE49-F238E27FC236}">
                    <a16:creationId xmlns:a16="http://schemas.microsoft.com/office/drawing/2014/main" id="{1CFD7641-498B-4729-9D63-E01935027B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01" y="1437"/>
                <a:ext cx="140" cy="4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沖縄市</a:t>
                </a:r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4" name="Group 4">
            <a:extLst>
              <a:ext uri="{FF2B5EF4-FFF2-40B4-BE49-F238E27FC236}">
                <a16:creationId xmlns:a16="http://schemas.microsoft.com/office/drawing/2014/main" id="{5C459A8A-1450-4BC7-AD8E-56A7984D5DDC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120650"/>
            <a:ext cx="10080625" cy="9180513"/>
            <a:chOff x="630" y="76"/>
            <a:chExt cx="6350" cy="5783"/>
          </a:xfrm>
        </p:grpSpPr>
        <p:sp>
          <p:nvSpPr>
            <p:cNvPr id="20485" name="Rectangle 5">
              <a:extLst>
                <a:ext uri="{FF2B5EF4-FFF2-40B4-BE49-F238E27FC236}">
                  <a16:creationId xmlns:a16="http://schemas.microsoft.com/office/drawing/2014/main" id="{AAF56377-F2FB-4695-9509-4502FB33FF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" y="2344"/>
              <a:ext cx="22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6" name="Rectangle 6">
              <a:extLst>
                <a:ext uri="{FF2B5EF4-FFF2-40B4-BE49-F238E27FC236}">
                  <a16:creationId xmlns:a16="http://schemas.microsoft.com/office/drawing/2014/main" id="{F2E5BC7E-5EBD-491E-895F-96E802204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2344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7" name="Rectangle 7">
              <a:extLst>
                <a:ext uri="{FF2B5EF4-FFF2-40B4-BE49-F238E27FC236}">
                  <a16:creationId xmlns:a16="http://schemas.microsoft.com/office/drawing/2014/main" id="{CFD30C6C-415A-43E0-AEB6-5047FA86F7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2797"/>
              <a:ext cx="22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8" name="Rectangle 8">
              <a:extLst>
                <a:ext uri="{FF2B5EF4-FFF2-40B4-BE49-F238E27FC236}">
                  <a16:creationId xmlns:a16="http://schemas.microsoft.com/office/drawing/2014/main" id="{B26A4A88-584C-4649-B544-58DE8D6FD1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2911"/>
              <a:ext cx="113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9" name="Rectangle 9">
              <a:extLst>
                <a:ext uri="{FF2B5EF4-FFF2-40B4-BE49-F238E27FC236}">
                  <a16:creationId xmlns:a16="http://schemas.microsoft.com/office/drawing/2014/main" id="{DA126EEF-86BE-41C3-ADA9-48794B5F3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9" y="4385"/>
              <a:ext cx="22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Rectangle 10">
              <a:extLst>
                <a:ext uri="{FF2B5EF4-FFF2-40B4-BE49-F238E27FC236}">
                  <a16:creationId xmlns:a16="http://schemas.microsoft.com/office/drawing/2014/main" id="{85869107-C30B-4427-ACBE-49CA7B1357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3818"/>
              <a:ext cx="22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Rectangle 11">
              <a:extLst>
                <a:ext uri="{FF2B5EF4-FFF2-40B4-BE49-F238E27FC236}">
                  <a16:creationId xmlns:a16="http://schemas.microsoft.com/office/drawing/2014/main" id="{9079BCD4-E528-45F5-BE9D-4D63F045B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3" y="3931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Rectangle 12">
              <a:extLst>
                <a:ext uri="{FF2B5EF4-FFF2-40B4-BE49-F238E27FC236}">
                  <a16:creationId xmlns:a16="http://schemas.microsoft.com/office/drawing/2014/main" id="{45D56B70-39D1-42F2-8FD0-64CB851DED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0" y="3024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Rectangle 13">
              <a:extLst>
                <a:ext uri="{FF2B5EF4-FFF2-40B4-BE49-F238E27FC236}">
                  <a16:creationId xmlns:a16="http://schemas.microsoft.com/office/drawing/2014/main" id="{4978AB7A-A817-4ACE-9E65-FF21CFE0B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4" y="2911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Rectangle 14">
              <a:extLst>
                <a:ext uri="{FF2B5EF4-FFF2-40B4-BE49-F238E27FC236}">
                  <a16:creationId xmlns:a16="http://schemas.microsoft.com/office/drawing/2014/main" id="{EB374743-BCBF-4737-BFB5-773B143E15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7" y="5292"/>
              <a:ext cx="681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Rectangle 15">
              <a:extLst>
                <a:ext uri="{FF2B5EF4-FFF2-40B4-BE49-F238E27FC236}">
                  <a16:creationId xmlns:a16="http://schemas.microsoft.com/office/drawing/2014/main" id="{3E0054CA-3346-4121-9822-288712A0C8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5065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Rectangle 16">
              <a:extLst>
                <a:ext uri="{FF2B5EF4-FFF2-40B4-BE49-F238E27FC236}">
                  <a16:creationId xmlns:a16="http://schemas.microsoft.com/office/drawing/2014/main" id="{B01952B4-89D1-4C9F-8B33-6C8BBDC79A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5746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Rectangle 17">
              <a:extLst>
                <a:ext uri="{FF2B5EF4-FFF2-40B4-BE49-F238E27FC236}">
                  <a16:creationId xmlns:a16="http://schemas.microsoft.com/office/drawing/2014/main" id="{EF5EFCAE-9729-4951-9429-EE60D21B2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5519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Rectangle 18">
              <a:extLst>
                <a:ext uri="{FF2B5EF4-FFF2-40B4-BE49-F238E27FC236}">
                  <a16:creationId xmlns:a16="http://schemas.microsoft.com/office/drawing/2014/main" id="{0581FAFF-5C4F-440C-9DFD-15B891945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1210"/>
              <a:ext cx="226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Rectangle 19">
              <a:extLst>
                <a:ext uri="{FF2B5EF4-FFF2-40B4-BE49-F238E27FC236}">
                  <a16:creationId xmlns:a16="http://schemas.microsoft.com/office/drawing/2014/main" id="{B11F9DC7-C2FE-49F5-974C-941CB6FC44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76"/>
              <a:ext cx="113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0" name="Rectangle 20">
              <a:extLst>
                <a:ext uri="{FF2B5EF4-FFF2-40B4-BE49-F238E27FC236}">
                  <a16:creationId xmlns:a16="http://schemas.microsoft.com/office/drawing/2014/main" id="{119E9E20-8603-47B4-8245-5BC6CF6BAC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529"/>
              <a:ext cx="11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1" name="Rectangle 21">
              <a:extLst>
                <a:ext uri="{FF2B5EF4-FFF2-40B4-BE49-F238E27FC236}">
                  <a16:creationId xmlns:a16="http://schemas.microsoft.com/office/drawing/2014/main" id="{C343479B-387C-41BF-8BF0-43EB65FE5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869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Rectangle 22">
              <a:extLst>
                <a:ext uri="{FF2B5EF4-FFF2-40B4-BE49-F238E27FC236}">
                  <a16:creationId xmlns:a16="http://schemas.microsoft.com/office/drawing/2014/main" id="{D250C36E-47F0-4FA5-9C12-9D0B824B1A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1323"/>
              <a:ext cx="22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Rectangle 23">
              <a:extLst>
                <a:ext uri="{FF2B5EF4-FFF2-40B4-BE49-F238E27FC236}">
                  <a16:creationId xmlns:a16="http://schemas.microsoft.com/office/drawing/2014/main" id="{840E5D2D-708B-49C6-B51B-2F975DCFA8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1323"/>
              <a:ext cx="22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Rectangle 24">
              <a:extLst>
                <a:ext uri="{FF2B5EF4-FFF2-40B4-BE49-F238E27FC236}">
                  <a16:creationId xmlns:a16="http://schemas.microsoft.com/office/drawing/2014/main" id="{FBB11902-6275-42A7-9810-AFF1313C97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1550"/>
              <a:ext cx="56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Rectangle 25">
              <a:extLst>
                <a:ext uri="{FF2B5EF4-FFF2-40B4-BE49-F238E27FC236}">
                  <a16:creationId xmlns:a16="http://schemas.microsoft.com/office/drawing/2014/main" id="{97131A8A-9B8C-4862-9939-ECE49B352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1210"/>
              <a:ext cx="226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Rectangle 26">
              <a:extLst>
                <a:ext uri="{FF2B5EF4-FFF2-40B4-BE49-F238E27FC236}">
                  <a16:creationId xmlns:a16="http://schemas.microsoft.com/office/drawing/2014/main" id="{E8C38AFB-8157-40AA-9C23-43034999F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3" y="1210"/>
              <a:ext cx="226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Rectangle 27">
              <a:extLst>
                <a:ext uri="{FF2B5EF4-FFF2-40B4-BE49-F238E27FC236}">
                  <a16:creationId xmlns:a16="http://schemas.microsoft.com/office/drawing/2014/main" id="{E303A717-3631-4018-ACEA-A15B57EF34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1890"/>
              <a:ext cx="226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Rectangle 28">
              <a:extLst>
                <a:ext uri="{FF2B5EF4-FFF2-40B4-BE49-F238E27FC236}">
                  <a16:creationId xmlns:a16="http://schemas.microsoft.com/office/drawing/2014/main" id="{CF9BD096-21A0-4722-B605-2FC1F382F1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1890"/>
              <a:ext cx="454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Rectangle 29">
              <a:extLst>
                <a:ext uri="{FF2B5EF4-FFF2-40B4-BE49-F238E27FC236}">
                  <a16:creationId xmlns:a16="http://schemas.microsoft.com/office/drawing/2014/main" id="{2FA5B4B6-2B02-4B4D-9554-AEDB5ACFF3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2117"/>
              <a:ext cx="45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0" name="Rectangle 30">
              <a:extLst>
                <a:ext uri="{FF2B5EF4-FFF2-40B4-BE49-F238E27FC236}">
                  <a16:creationId xmlns:a16="http://schemas.microsoft.com/office/drawing/2014/main" id="{8E9C36AB-BFE9-4150-AD77-2F3063377E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2230"/>
              <a:ext cx="22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1" name="Rectangle 31">
              <a:extLst>
                <a:ext uri="{FF2B5EF4-FFF2-40B4-BE49-F238E27FC236}">
                  <a16:creationId xmlns:a16="http://schemas.microsoft.com/office/drawing/2014/main" id="{0AEBFA5B-3221-43EA-96B2-27D97EED24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2344"/>
              <a:ext cx="113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2" name="Rectangle 32">
              <a:extLst>
                <a:ext uri="{FF2B5EF4-FFF2-40B4-BE49-F238E27FC236}">
                  <a16:creationId xmlns:a16="http://schemas.microsoft.com/office/drawing/2014/main" id="{47E1509E-653E-44C9-8E0D-3A324431AF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230"/>
              <a:ext cx="227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3" name="Rectangle 33">
              <a:extLst>
                <a:ext uri="{FF2B5EF4-FFF2-40B4-BE49-F238E27FC236}">
                  <a16:creationId xmlns:a16="http://schemas.microsoft.com/office/drawing/2014/main" id="{69F458AE-913A-4CFF-82D7-8C869AD8B2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2230"/>
              <a:ext cx="22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4" name="Rectangle 34">
              <a:extLst>
                <a:ext uri="{FF2B5EF4-FFF2-40B4-BE49-F238E27FC236}">
                  <a16:creationId xmlns:a16="http://schemas.microsoft.com/office/drawing/2014/main" id="{F378ED92-852C-41B1-931F-57812F80F8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2457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5" name="Rectangle 35">
              <a:extLst>
                <a:ext uri="{FF2B5EF4-FFF2-40B4-BE49-F238E27FC236}">
                  <a16:creationId xmlns:a16="http://schemas.microsoft.com/office/drawing/2014/main" id="{F6B62C3C-9680-4D5B-B330-8631005B4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2570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6" name="Rectangle 36">
              <a:extLst>
                <a:ext uri="{FF2B5EF4-FFF2-40B4-BE49-F238E27FC236}">
                  <a16:creationId xmlns:a16="http://schemas.microsoft.com/office/drawing/2014/main" id="{D7CD8362-00CC-4265-BAC7-E8EED33F4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570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7" name="Rectangle 37">
              <a:extLst>
                <a:ext uri="{FF2B5EF4-FFF2-40B4-BE49-F238E27FC236}">
                  <a16:creationId xmlns:a16="http://schemas.microsoft.com/office/drawing/2014/main" id="{467D7948-7785-471C-A492-A8448E8324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2683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8" name="Rectangle 38">
              <a:extLst>
                <a:ext uri="{FF2B5EF4-FFF2-40B4-BE49-F238E27FC236}">
                  <a16:creationId xmlns:a16="http://schemas.microsoft.com/office/drawing/2014/main" id="{653A0A14-8737-46AE-9C59-FF4E436145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2684"/>
              <a:ext cx="227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9" name="Rectangle 39">
              <a:extLst>
                <a:ext uri="{FF2B5EF4-FFF2-40B4-BE49-F238E27FC236}">
                  <a16:creationId xmlns:a16="http://schemas.microsoft.com/office/drawing/2014/main" id="{6B3EF810-1113-42BE-81A1-4216ACCD34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2797"/>
              <a:ext cx="227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0" name="Rectangle 40">
              <a:extLst>
                <a:ext uri="{FF2B5EF4-FFF2-40B4-BE49-F238E27FC236}">
                  <a16:creationId xmlns:a16="http://schemas.microsoft.com/office/drawing/2014/main" id="{B3CA278F-52EC-4523-8DFD-DCF45346F0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797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1" name="Rectangle 41">
              <a:extLst>
                <a:ext uri="{FF2B5EF4-FFF2-40B4-BE49-F238E27FC236}">
                  <a16:creationId xmlns:a16="http://schemas.microsoft.com/office/drawing/2014/main" id="{F549D7C5-66BF-404C-A55F-AB7DA2786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911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2" name="Rectangle 42">
              <a:extLst>
                <a:ext uri="{FF2B5EF4-FFF2-40B4-BE49-F238E27FC236}">
                  <a16:creationId xmlns:a16="http://schemas.microsoft.com/office/drawing/2014/main" id="{A05D87B6-E055-42A4-915A-62270A5308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2911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3" name="Rectangle 43">
              <a:extLst>
                <a:ext uri="{FF2B5EF4-FFF2-40B4-BE49-F238E27FC236}">
                  <a16:creationId xmlns:a16="http://schemas.microsoft.com/office/drawing/2014/main" id="{860DE93D-6F4C-47E2-BBC3-A978D45D8F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2911"/>
              <a:ext cx="227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4" name="Rectangle 44">
              <a:extLst>
                <a:ext uri="{FF2B5EF4-FFF2-40B4-BE49-F238E27FC236}">
                  <a16:creationId xmlns:a16="http://schemas.microsoft.com/office/drawing/2014/main" id="{CD359D70-D8F8-4495-9FCD-D2C3DD93BE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3024"/>
              <a:ext cx="227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5" name="Rectangle 45">
              <a:extLst>
                <a:ext uri="{FF2B5EF4-FFF2-40B4-BE49-F238E27FC236}">
                  <a16:creationId xmlns:a16="http://schemas.microsoft.com/office/drawing/2014/main" id="{FC5544AD-5077-48E1-A76D-4AA4B2995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3024"/>
              <a:ext cx="340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6" name="Rectangle 46">
              <a:extLst>
                <a:ext uri="{FF2B5EF4-FFF2-40B4-BE49-F238E27FC236}">
                  <a16:creationId xmlns:a16="http://schemas.microsoft.com/office/drawing/2014/main" id="{55164CD9-44E5-42C0-B7D6-95C748F903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3137"/>
              <a:ext cx="22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7" name="Rectangle 47">
              <a:extLst>
                <a:ext uri="{FF2B5EF4-FFF2-40B4-BE49-F238E27FC236}">
                  <a16:creationId xmlns:a16="http://schemas.microsoft.com/office/drawing/2014/main" id="{1A0930E8-F523-47EB-8F69-22465C22AD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3137"/>
              <a:ext cx="11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8" name="Rectangle 48">
              <a:extLst>
                <a:ext uri="{FF2B5EF4-FFF2-40B4-BE49-F238E27FC236}">
                  <a16:creationId xmlns:a16="http://schemas.microsoft.com/office/drawing/2014/main" id="{BBB97864-887A-4743-94CC-CB9BEABA7C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1663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9" name="Rectangle 49">
              <a:extLst>
                <a:ext uri="{FF2B5EF4-FFF2-40B4-BE49-F238E27FC236}">
                  <a16:creationId xmlns:a16="http://schemas.microsoft.com/office/drawing/2014/main" id="{DC30BDB0-2ABF-4AF9-904A-6314C6C4C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" y="5632"/>
              <a:ext cx="227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30" name="Group 50">
            <a:extLst>
              <a:ext uri="{FF2B5EF4-FFF2-40B4-BE49-F238E27FC236}">
                <a16:creationId xmlns:a16="http://schemas.microsoft.com/office/drawing/2014/main" id="{576CC854-8BE4-4FC5-B53B-96F1C23568F3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3225800"/>
            <a:ext cx="10215563" cy="5265738"/>
            <a:chOff x="630" y="2032"/>
            <a:chExt cx="6435" cy="3317"/>
          </a:xfrm>
        </p:grpSpPr>
        <p:sp>
          <p:nvSpPr>
            <p:cNvPr id="20531" name="Freeform 51">
              <a:extLst>
                <a:ext uri="{FF2B5EF4-FFF2-40B4-BE49-F238E27FC236}">
                  <a16:creationId xmlns:a16="http://schemas.microsoft.com/office/drawing/2014/main" id="{DDC94348-8117-45E5-8E2C-18C313A4E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2032"/>
              <a:ext cx="6407" cy="3317"/>
            </a:xfrm>
            <a:custGeom>
              <a:avLst/>
              <a:gdLst>
                <a:gd name="T0" fmla="*/ 0 w 6407"/>
                <a:gd name="T1" fmla="*/ 3317 h 3317"/>
                <a:gd name="T2" fmla="*/ 3402 w 6407"/>
                <a:gd name="T3" fmla="*/ 1786 h 3317"/>
                <a:gd name="T4" fmla="*/ 5103 w 6407"/>
                <a:gd name="T5" fmla="*/ 1786 h 3317"/>
                <a:gd name="T6" fmla="*/ 6407 w 6407"/>
                <a:gd name="T7" fmla="*/ 0 h 3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7" h="3317">
                  <a:moveTo>
                    <a:pt x="0" y="3317"/>
                  </a:moveTo>
                  <a:lnTo>
                    <a:pt x="3402" y="1786"/>
                  </a:lnTo>
                  <a:lnTo>
                    <a:pt x="5103" y="1786"/>
                  </a:lnTo>
                  <a:lnTo>
                    <a:pt x="6407" y="0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2" name="Freeform 52">
              <a:extLst>
                <a:ext uri="{FF2B5EF4-FFF2-40B4-BE49-F238E27FC236}">
                  <a16:creationId xmlns:a16="http://schemas.microsoft.com/office/drawing/2014/main" id="{9FA11653-E434-4148-9AF0-49860C768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3109"/>
              <a:ext cx="822" cy="227"/>
            </a:xfrm>
            <a:custGeom>
              <a:avLst/>
              <a:gdLst>
                <a:gd name="T0" fmla="*/ 0 w 822"/>
                <a:gd name="T1" fmla="*/ 0 h 227"/>
                <a:gd name="T2" fmla="*/ 227 w 822"/>
                <a:gd name="T3" fmla="*/ 227 h 227"/>
                <a:gd name="T4" fmla="*/ 822 w 822"/>
                <a:gd name="T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2" h="227">
                  <a:moveTo>
                    <a:pt x="0" y="0"/>
                  </a:moveTo>
                  <a:lnTo>
                    <a:pt x="227" y="227"/>
                  </a:lnTo>
                  <a:lnTo>
                    <a:pt x="822" y="227"/>
                  </a:lnTo>
                </a:path>
              </a:pathLst>
            </a:cu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33" name="Group 53">
            <a:extLst>
              <a:ext uri="{FF2B5EF4-FFF2-40B4-BE49-F238E27FC236}">
                <a16:creationId xmlns:a16="http://schemas.microsoft.com/office/drawing/2014/main" id="{886BD576-AE25-4B66-A384-05C35E6304F3}"/>
              </a:ext>
            </a:extLst>
          </p:cNvPr>
          <p:cNvGrpSpPr>
            <a:grpSpLocks/>
          </p:cNvGrpSpPr>
          <p:nvPr/>
        </p:nvGrpSpPr>
        <p:grpSpPr bwMode="auto">
          <a:xfrm>
            <a:off x="4914900" y="8356600"/>
            <a:ext cx="223838" cy="71438"/>
            <a:chOff x="1992" y="531"/>
            <a:chExt cx="254" cy="81"/>
          </a:xfrm>
        </p:grpSpPr>
        <p:sp>
          <p:nvSpPr>
            <p:cNvPr id="20534" name="WordArt 54">
              <a:extLst>
                <a:ext uri="{FF2B5EF4-FFF2-40B4-BE49-F238E27FC236}">
                  <a16:creationId xmlns:a16="http://schemas.microsoft.com/office/drawing/2014/main" id="{F82A70E8-D7EA-454B-9D9B-69B6C397D0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92" y="531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石垣市</a:t>
              </a:r>
            </a:p>
          </p:txBody>
        </p:sp>
        <p:sp>
          <p:nvSpPr>
            <p:cNvPr id="20535" name="WordArt 55">
              <a:extLst>
                <a:ext uri="{FF2B5EF4-FFF2-40B4-BE49-F238E27FC236}">
                  <a16:creationId xmlns:a16="http://schemas.microsoft.com/office/drawing/2014/main" id="{CD8C40D4-1956-4130-8127-CF08DBDD1D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92" y="532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石垣市</a:t>
              </a:r>
            </a:p>
          </p:txBody>
        </p:sp>
      </p:grpSp>
      <p:grpSp>
        <p:nvGrpSpPr>
          <p:cNvPr id="20536" name="Group 56">
            <a:extLst>
              <a:ext uri="{FF2B5EF4-FFF2-40B4-BE49-F238E27FC236}">
                <a16:creationId xmlns:a16="http://schemas.microsoft.com/office/drawing/2014/main" id="{5B053D0B-8705-426D-AB48-517102CC167E}"/>
              </a:ext>
            </a:extLst>
          </p:cNvPr>
          <p:cNvGrpSpPr>
            <a:grpSpLocks/>
          </p:cNvGrpSpPr>
          <p:nvPr/>
        </p:nvGrpSpPr>
        <p:grpSpPr bwMode="auto">
          <a:xfrm>
            <a:off x="8470900" y="3765550"/>
            <a:ext cx="300038" cy="71438"/>
            <a:chOff x="3126" y="531"/>
            <a:chExt cx="340" cy="81"/>
          </a:xfrm>
        </p:grpSpPr>
        <p:sp>
          <p:nvSpPr>
            <p:cNvPr id="20537" name="WordArt 57">
              <a:extLst>
                <a:ext uri="{FF2B5EF4-FFF2-40B4-BE49-F238E27FC236}">
                  <a16:creationId xmlns:a16="http://schemas.microsoft.com/office/drawing/2014/main" id="{84CDCF9F-8EF4-4AFF-A607-44374C0BA1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6" y="531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うるま市</a:t>
              </a:r>
            </a:p>
          </p:txBody>
        </p:sp>
        <p:sp>
          <p:nvSpPr>
            <p:cNvPr id="20538" name="WordArt 58">
              <a:extLst>
                <a:ext uri="{FF2B5EF4-FFF2-40B4-BE49-F238E27FC236}">
                  <a16:creationId xmlns:a16="http://schemas.microsoft.com/office/drawing/2014/main" id="{567AB278-9C97-4496-A4C4-B1E5540022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6" y="532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うるま市</a:t>
              </a:r>
            </a:p>
          </p:txBody>
        </p:sp>
      </p:grpSp>
      <p:grpSp>
        <p:nvGrpSpPr>
          <p:cNvPr id="20539" name="Group 59">
            <a:extLst>
              <a:ext uri="{FF2B5EF4-FFF2-40B4-BE49-F238E27FC236}">
                <a16:creationId xmlns:a16="http://schemas.microsoft.com/office/drawing/2014/main" id="{EDF86021-3367-47B2-ABA2-E3C94367E74E}"/>
              </a:ext>
            </a:extLst>
          </p:cNvPr>
          <p:cNvGrpSpPr>
            <a:grpSpLocks/>
          </p:cNvGrpSpPr>
          <p:nvPr/>
        </p:nvGrpSpPr>
        <p:grpSpPr bwMode="auto">
          <a:xfrm>
            <a:off x="8470900" y="3424238"/>
            <a:ext cx="223838" cy="71437"/>
            <a:chOff x="1993" y="678"/>
            <a:chExt cx="254" cy="81"/>
          </a:xfrm>
        </p:grpSpPr>
        <p:sp>
          <p:nvSpPr>
            <p:cNvPr id="20540" name="WordArt 60">
              <a:extLst>
                <a:ext uri="{FF2B5EF4-FFF2-40B4-BE49-F238E27FC236}">
                  <a16:creationId xmlns:a16="http://schemas.microsoft.com/office/drawing/2014/main" id="{56012145-52C6-448D-B328-2CB93241B1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93" y="678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金武町</a:t>
              </a:r>
            </a:p>
          </p:txBody>
        </p:sp>
        <p:sp>
          <p:nvSpPr>
            <p:cNvPr id="20541" name="WordArt 61">
              <a:extLst>
                <a:ext uri="{FF2B5EF4-FFF2-40B4-BE49-F238E27FC236}">
                  <a16:creationId xmlns:a16="http://schemas.microsoft.com/office/drawing/2014/main" id="{2F4CD42A-681F-416F-96B6-8E9E96CA4E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93" y="67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金武町</a:t>
              </a:r>
            </a:p>
          </p:txBody>
        </p:sp>
      </p:grpSp>
      <p:grpSp>
        <p:nvGrpSpPr>
          <p:cNvPr id="20542" name="Group 62">
            <a:extLst>
              <a:ext uri="{FF2B5EF4-FFF2-40B4-BE49-F238E27FC236}">
                <a16:creationId xmlns:a16="http://schemas.microsoft.com/office/drawing/2014/main" id="{4C03C4FF-9921-4387-8DF5-CDC33105A6FB}"/>
              </a:ext>
            </a:extLst>
          </p:cNvPr>
          <p:cNvGrpSpPr>
            <a:grpSpLocks/>
          </p:cNvGrpSpPr>
          <p:nvPr/>
        </p:nvGrpSpPr>
        <p:grpSpPr bwMode="auto">
          <a:xfrm>
            <a:off x="7810500" y="4324350"/>
            <a:ext cx="300038" cy="71438"/>
            <a:chOff x="2446" y="678"/>
            <a:chExt cx="340" cy="81"/>
          </a:xfrm>
        </p:grpSpPr>
        <p:sp>
          <p:nvSpPr>
            <p:cNvPr id="20543" name="WordArt 63">
              <a:extLst>
                <a:ext uri="{FF2B5EF4-FFF2-40B4-BE49-F238E27FC236}">
                  <a16:creationId xmlns:a16="http://schemas.microsoft.com/office/drawing/2014/main" id="{65EFBF23-93AF-47E4-8BA5-A9406BC07C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6" y="678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宜野湾市</a:t>
              </a:r>
            </a:p>
          </p:txBody>
        </p:sp>
        <p:sp>
          <p:nvSpPr>
            <p:cNvPr id="20544" name="WordArt 64">
              <a:extLst>
                <a:ext uri="{FF2B5EF4-FFF2-40B4-BE49-F238E27FC236}">
                  <a16:creationId xmlns:a16="http://schemas.microsoft.com/office/drawing/2014/main" id="{01DF7360-25AA-4635-AB14-8DB3733A97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6" y="679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宜野湾市</a:t>
              </a:r>
            </a:p>
          </p:txBody>
        </p:sp>
      </p:grpSp>
      <p:grpSp>
        <p:nvGrpSpPr>
          <p:cNvPr id="20545" name="Group 65">
            <a:extLst>
              <a:ext uri="{FF2B5EF4-FFF2-40B4-BE49-F238E27FC236}">
                <a16:creationId xmlns:a16="http://schemas.microsoft.com/office/drawing/2014/main" id="{D555950E-6D7E-4283-B65D-32BE655FB03D}"/>
              </a:ext>
            </a:extLst>
          </p:cNvPr>
          <p:cNvGrpSpPr>
            <a:grpSpLocks/>
          </p:cNvGrpSpPr>
          <p:nvPr/>
        </p:nvGrpSpPr>
        <p:grpSpPr bwMode="auto">
          <a:xfrm>
            <a:off x="8112125" y="1965325"/>
            <a:ext cx="223838" cy="71438"/>
            <a:chOff x="1991" y="838"/>
            <a:chExt cx="254" cy="81"/>
          </a:xfrm>
        </p:grpSpPr>
        <p:sp>
          <p:nvSpPr>
            <p:cNvPr id="20546" name="WordArt 66">
              <a:extLst>
                <a:ext uri="{FF2B5EF4-FFF2-40B4-BE49-F238E27FC236}">
                  <a16:creationId xmlns:a16="http://schemas.microsoft.com/office/drawing/2014/main" id="{66D2F67E-4200-4DC2-99B4-BB3396CFE7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91" y="838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伊江村</a:t>
              </a:r>
            </a:p>
          </p:txBody>
        </p:sp>
        <p:sp>
          <p:nvSpPr>
            <p:cNvPr id="20547" name="WordArt 67">
              <a:extLst>
                <a:ext uri="{FF2B5EF4-FFF2-40B4-BE49-F238E27FC236}">
                  <a16:creationId xmlns:a16="http://schemas.microsoft.com/office/drawing/2014/main" id="{B5F18E88-E073-49EE-BBE3-9876246CAA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91" y="83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伊江村</a:t>
              </a:r>
            </a:p>
          </p:txBody>
        </p:sp>
      </p:grpSp>
      <p:grpSp>
        <p:nvGrpSpPr>
          <p:cNvPr id="20548" name="Group 68">
            <a:extLst>
              <a:ext uri="{FF2B5EF4-FFF2-40B4-BE49-F238E27FC236}">
                <a16:creationId xmlns:a16="http://schemas.microsoft.com/office/drawing/2014/main" id="{6DD0047E-4ECA-4292-859E-36275F64BD15}"/>
              </a:ext>
            </a:extLst>
          </p:cNvPr>
          <p:cNvGrpSpPr>
            <a:grpSpLocks/>
          </p:cNvGrpSpPr>
          <p:nvPr/>
        </p:nvGrpSpPr>
        <p:grpSpPr bwMode="auto">
          <a:xfrm>
            <a:off x="10496550" y="6556375"/>
            <a:ext cx="300038" cy="71438"/>
            <a:chOff x="2444" y="838"/>
            <a:chExt cx="340" cy="81"/>
          </a:xfrm>
        </p:grpSpPr>
        <p:sp>
          <p:nvSpPr>
            <p:cNvPr id="20549" name="WordArt 69">
              <a:extLst>
                <a:ext uri="{FF2B5EF4-FFF2-40B4-BE49-F238E27FC236}">
                  <a16:creationId xmlns:a16="http://schemas.microsoft.com/office/drawing/2014/main" id="{D020532C-C887-4684-B2A8-33A9634696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4" y="838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宮古島市</a:t>
              </a:r>
            </a:p>
          </p:txBody>
        </p:sp>
        <p:sp>
          <p:nvSpPr>
            <p:cNvPr id="20550" name="WordArt 70">
              <a:extLst>
                <a:ext uri="{FF2B5EF4-FFF2-40B4-BE49-F238E27FC236}">
                  <a16:creationId xmlns:a16="http://schemas.microsoft.com/office/drawing/2014/main" id="{4E1ACB2E-307E-4FA7-9EAF-AB8C8F07F1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4" y="839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宮古島市</a:t>
              </a:r>
            </a:p>
          </p:txBody>
        </p:sp>
      </p:grpSp>
      <p:grpSp>
        <p:nvGrpSpPr>
          <p:cNvPr id="20551" name="Group 71">
            <a:extLst>
              <a:ext uri="{FF2B5EF4-FFF2-40B4-BE49-F238E27FC236}">
                <a16:creationId xmlns:a16="http://schemas.microsoft.com/office/drawing/2014/main" id="{D320A9A1-42FD-4544-A245-5CF7B49BB1B2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3721100"/>
            <a:ext cx="223838" cy="71438"/>
            <a:chOff x="1992" y="985"/>
            <a:chExt cx="254" cy="81"/>
          </a:xfrm>
        </p:grpSpPr>
        <p:sp>
          <p:nvSpPr>
            <p:cNvPr id="20552" name="WordArt 72">
              <a:extLst>
                <a:ext uri="{FF2B5EF4-FFF2-40B4-BE49-F238E27FC236}">
                  <a16:creationId xmlns:a16="http://schemas.microsoft.com/office/drawing/2014/main" id="{AE511056-AD43-4EAA-B270-8D5D74575F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92" y="985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読谷村</a:t>
              </a:r>
            </a:p>
          </p:txBody>
        </p:sp>
        <p:sp>
          <p:nvSpPr>
            <p:cNvPr id="20553" name="WordArt 73">
              <a:extLst>
                <a:ext uri="{FF2B5EF4-FFF2-40B4-BE49-F238E27FC236}">
                  <a16:creationId xmlns:a16="http://schemas.microsoft.com/office/drawing/2014/main" id="{50BA9C9C-6C00-42A5-9C2A-F320E86C18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92" y="98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読谷村</a:t>
              </a:r>
            </a:p>
          </p:txBody>
        </p:sp>
      </p:grpSp>
      <p:grpSp>
        <p:nvGrpSpPr>
          <p:cNvPr id="20554" name="Group 74">
            <a:extLst>
              <a:ext uri="{FF2B5EF4-FFF2-40B4-BE49-F238E27FC236}">
                <a16:creationId xmlns:a16="http://schemas.microsoft.com/office/drawing/2014/main" id="{55DB0A00-1C16-4B56-81C9-B0F5F9D117B5}"/>
              </a:ext>
            </a:extLst>
          </p:cNvPr>
          <p:cNvGrpSpPr>
            <a:grpSpLocks/>
          </p:cNvGrpSpPr>
          <p:nvPr/>
        </p:nvGrpSpPr>
        <p:grpSpPr bwMode="auto">
          <a:xfrm>
            <a:off x="7345363" y="4845050"/>
            <a:ext cx="300037" cy="71438"/>
            <a:chOff x="2445" y="985"/>
            <a:chExt cx="340" cy="81"/>
          </a:xfrm>
        </p:grpSpPr>
        <p:sp>
          <p:nvSpPr>
            <p:cNvPr id="20555" name="WordArt 75">
              <a:extLst>
                <a:ext uri="{FF2B5EF4-FFF2-40B4-BE49-F238E27FC236}">
                  <a16:creationId xmlns:a16="http://schemas.microsoft.com/office/drawing/2014/main" id="{A8F12088-1D18-4027-976A-1453C00FF0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5" y="985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豊見城市</a:t>
              </a:r>
            </a:p>
          </p:txBody>
        </p:sp>
        <p:sp>
          <p:nvSpPr>
            <p:cNvPr id="20556" name="WordArt 76">
              <a:extLst>
                <a:ext uri="{FF2B5EF4-FFF2-40B4-BE49-F238E27FC236}">
                  <a16:creationId xmlns:a16="http://schemas.microsoft.com/office/drawing/2014/main" id="{89375471-BF1B-412C-A1D7-D3D531D214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5" y="986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豊見城市</a:t>
              </a:r>
            </a:p>
          </p:txBody>
        </p:sp>
      </p:grpSp>
      <p:grpSp>
        <p:nvGrpSpPr>
          <p:cNvPr id="20557" name="Group 77">
            <a:extLst>
              <a:ext uri="{FF2B5EF4-FFF2-40B4-BE49-F238E27FC236}">
                <a16:creationId xmlns:a16="http://schemas.microsoft.com/office/drawing/2014/main" id="{FDC99111-231A-4DEC-93F5-A82FC9BDC387}"/>
              </a:ext>
            </a:extLst>
          </p:cNvPr>
          <p:cNvGrpSpPr>
            <a:grpSpLocks/>
          </p:cNvGrpSpPr>
          <p:nvPr/>
        </p:nvGrpSpPr>
        <p:grpSpPr bwMode="auto">
          <a:xfrm>
            <a:off x="9686925" y="2414588"/>
            <a:ext cx="300038" cy="71437"/>
            <a:chOff x="2445" y="1211"/>
            <a:chExt cx="340" cy="81"/>
          </a:xfrm>
        </p:grpSpPr>
        <p:sp>
          <p:nvSpPr>
            <p:cNvPr id="20558" name="WordArt 78">
              <a:extLst>
                <a:ext uri="{FF2B5EF4-FFF2-40B4-BE49-F238E27FC236}">
                  <a16:creationId xmlns:a16="http://schemas.microsoft.com/office/drawing/2014/main" id="{AF11AFCE-D35F-4A49-B2A8-44B40D78B8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5" y="1211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大宜味村</a:t>
              </a:r>
            </a:p>
          </p:txBody>
        </p:sp>
        <p:sp>
          <p:nvSpPr>
            <p:cNvPr id="20559" name="WordArt 79">
              <a:extLst>
                <a:ext uri="{FF2B5EF4-FFF2-40B4-BE49-F238E27FC236}">
                  <a16:creationId xmlns:a16="http://schemas.microsoft.com/office/drawing/2014/main" id="{E0817560-886B-4117-87BE-AFAC0216D8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5" y="1212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大宜味村</a:t>
              </a:r>
            </a:p>
          </p:txBody>
        </p:sp>
      </p:grpSp>
      <p:grpSp>
        <p:nvGrpSpPr>
          <p:cNvPr id="20560" name="Group 80">
            <a:extLst>
              <a:ext uri="{FF2B5EF4-FFF2-40B4-BE49-F238E27FC236}">
                <a16:creationId xmlns:a16="http://schemas.microsoft.com/office/drawing/2014/main" id="{B6B50E8D-8C56-4901-AC21-6672774D5043}"/>
              </a:ext>
            </a:extLst>
          </p:cNvPr>
          <p:cNvGrpSpPr>
            <a:grpSpLocks/>
          </p:cNvGrpSpPr>
          <p:nvPr/>
        </p:nvGrpSpPr>
        <p:grpSpPr bwMode="auto">
          <a:xfrm>
            <a:off x="8966200" y="2190750"/>
            <a:ext cx="300038" cy="71438"/>
            <a:chOff x="2446" y="1358"/>
            <a:chExt cx="340" cy="81"/>
          </a:xfrm>
        </p:grpSpPr>
        <p:sp>
          <p:nvSpPr>
            <p:cNvPr id="20561" name="WordArt 81">
              <a:extLst>
                <a:ext uri="{FF2B5EF4-FFF2-40B4-BE49-F238E27FC236}">
                  <a16:creationId xmlns:a16="http://schemas.microsoft.com/office/drawing/2014/main" id="{E5458D14-700D-443B-AF01-126B912302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6" y="1358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今帰仁村</a:t>
              </a:r>
            </a:p>
          </p:txBody>
        </p:sp>
        <p:sp>
          <p:nvSpPr>
            <p:cNvPr id="20562" name="WordArt 82">
              <a:extLst>
                <a:ext uri="{FF2B5EF4-FFF2-40B4-BE49-F238E27FC236}">
                  <a16:creationId xmlns:a16="http://schemas.microsoft.com/office/drawing/2014/main" id="{20C4757C-7A16-4B27-9063-0A813BCAA8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6" y="1359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今帰仁村</a:t>
              </a:r>
            </a:p>
          </p:txBody>
        </p:sp>
      </p:grpSp>
      <p:grpSp>
        <p:nvGrpSpPr>
          <p:cNvPr id="20563" name="Group 83">
            <a:extLst>
              <a:ext uri="{FF2B5EF4-FFF2-40B4-BE49-F238E27FC236}">
                <a16:creationId xmlns:a16="http://schemas.microsoft.com/office/drawing/2014/main" id="{8C1D4416-0846-4ABC-839A-AA72D14B2BE9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4665663"/>
            <a:ext cx="296862" cy="71437"/>
            <a:chOff x="2597" y="1660"/>
            <a:chExt cx="187" cy="45"/>
          </a:xfrm>
        </p:grpSpPr>
        <p:sp>
          <p:nvSpPr>
            <p:cNvPr id="20564" name="WordArt 84">
              <a:extLst>
                <a:ext uri="{FF2B5EF4-FFF2-40B4-BE49-F238E27FC236}">
                  <a16:creationId xmlns:a16="http://schemas.microsoft.com/office/drawing/2014/main" id="{125CA39B-BC2D-4A64-9204-7027F7969C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97" y="1660"/>
              <a:ext cx="187" cy="4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与那原町</a:t>
              </a:r>
            </a:p>
          </p:txBody>
        </p:sp>
        <p:sp>
          <p:nvSpPr>
            <p:cNvPr id="20565" name="WordArt 85">
              <a:extLst>
                <a:ext uri="{FF2B5EF4-FFF2-40B4-BE49-F238E27FC236}">
                  <a16:creationId xmlns:a16="http://schemas.microsoft.com/office/drawing/2014/main" id="{F05ACC90-349C-4690-8F50-3E0B5C2A5E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97" y="1661"/>
              <a:ext cx="187" cy="4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与那原町</a:t>
              </a:r>
            </a:p>
          </p:txBody>
        </p:sp>
      </p:grpSp>
      <p:grpSp>
        <p:nvGrpSpPr>
          <p:cNvPr id="20566" name="Group 86">
            <a:extLst>
              <a:ext uri="{FF2B5EF4-FFF2-40B4-BE49-F238E27FC236}">
                <a16:creationId xmlns:a16="http://schemas.microsoft.com/office/drawing/2014/main" id="{87DBF24F-3368-4D17-A567-37212F5C4E47}"/>
              </a:ext>
            </a:extLst>
          </p:cNvPr>
          <p:cNvGrpSpPr>
            <a:grpSpLocks/>
          </p:cNvGrpSpPr>
          <p:nvPr/>
        </p:nvGrpSpPr>
        <p:grpSpPr bwMode="auto">
          <a:xfrm>
            <a:off x="6175375" y="4756150"/>
            <a:ext cx="300038" cy="71438"/>
            <a:chOff x="2445" y="1665"/>
            <a:chExt cx="340" cy="81"/>
          </a:xfrm>
        </p:grpSpPr>
        <p:sp>
          <p:nvSpPr>
            <p:cNvPr id="20567" name="WordArt 87">
              <a:extLst>
                <a:ext uri="{FF2B5EF4-FFF2-40B4-BE49-F238E27FC236}">
                  <a16:creationId xmlns:a16="http://schemas.microsoft.com/office/drawing/2014/main" id="{F091745C-F066-4F7F-B3F3-3334F0B250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5" y="1665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渡嘉敷村</a:t>
              </a:r>
            </a:p>
          </p:txBody>
        </p:sp>
        <p:sp>
          <p:nvSpPr>
            <p:cNvPr id="20568" name="WordArt 88">
              <a:extLst>
                <a:ext uri="{FF2B5EF4-FFF2-40B4-BE49-F238E27FC236}">
                  <a16:creationId xmlns:a16="http://schemas.microsoft.com/office/drawing/2014/main" id="{EC5CD0C9-CECF-498D-AECA-207B62AB3B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5" y="1666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渡嘉敷村</a:t>
              </a:r>
            </a:p>
          </p:txBody>
        </p:sp>
      </p:grpSp>
      <p:grpSp>
        <p:nvGrpSpPr>
          <p:cNvPr id="20569" name="Group 89">
            <a:extLst>
              <a:ext uri="{FF2B5EF4-FFF2-40B4-BE49-F238E27FC236}">
                <a16:creationId xmlns:a16="http://schemas.microsoft.com/office/drawing/2014/main" id="{61B198E1-5961-48B4-929D-62752BEBCE35}"/>
              </a:ext>
            </a:extLst>
          </p:cNvPr>
          <p:cNvGrpSpPr>
            <a:grpSpLocks/>
          </p:cNvGrpSpPr>
          <p:nvPr/>
        </p:nvGrpSpPr>
        <p:grpSpPr bwMode="auto">
          <a:xfrm>
            <a:off x="7391400" y="4638675"/>
            <a:ext cx="222250" cy="71438"/>
            <a:chOff x="1537" y="498"/>
            <a:chExt cx="254" cy="81"/>
          </a:xfrm>
        </p:grpSpPr>
        <p:sp>
          <p:nvSpPr>
            <p:cNvPr id="20570" name="WordArt 90">
              <a:extLst>
                <a:ext uri="{FF2B5EF4-FFF2-40B4-BE49-F238E27FC236}">
                  <a16:creationId xmlns:a16="http://schemas.microsoft.com/office/drawing/2014/main" id="{A72E59A0-16FF-423E-89D6-4982FEFC47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498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那覇市</a:t>
              </a:r>
            </a:p>
          </p:txBody>
        </p:sp>
        <p:sp>
          <p:nvSpPr>
            <p:cNvPr id="20571" name="WordArt 91">
              <a:extLst>
                <a:ext uri="{FF2B5EF4-FFF2-40B4-BE49-F238E27FC236}">
                  <a16:creationId xmlns:a16="http://schemas.microsoft.com/office/drawing/2014/main" id="{A5E8B97E-699A-44C5-990F-22545A6FA7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49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那覇市</a:t>
              </a:r>
            </a:p>
          </p:txBody>
        </p:sp>
      </p:grpSp>
      <p:grpSp>
        <p:nvGrpSpPr>
          <p:cNvPr id="20572" name="Group 92">
            <a:extLst>
              <a:ext uri="{FF2B5EF4-FFF2-40B4-BE49-F238E27FC236}">
                <a16:creationId xmlns:a16="http://schemas.microsoft.com/office/drawing/2014/main" id="{9777DCB1-3347-4CD8-9C4F-55986BBD6E46}"/>
              </a:ext>
            </a:extLst>
          </p:cNvPr>
          <p:cNvGrpSpPr>
            <a:grpSpLocks/>
          </p:cNvGrpSpPr>
          <p:nvPr/>
        </p:nvGrpSpPr>
        <p:grpSpPr bwMode="auto">
          <a:xfrm>
            <a:off x="7707313" y="4503738"/>
            <a:ext cx="223837" cy="71437"/>
            <a:chOff x="1538" y="645"/>
            <a:chExt cx="254" cy="81"/>
          </a:xfrm>
        </p:grpSpPr>
        <p:sp>
          <p:nvSpPr>
            <p:cNvPr id="20573" name="WordArt 93">
              <a:extLst>
                <a:ext uri="{FF2B5EF4-FFF2-40B4-BE49-F238E27FC236}">
                  <a16:creationId xmlns:a16="http://schemas.microsoft.com/office/drawing/2014/main" id="{E6ED18CE-6DA2-400B-BEA0-AEEF7C91D1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8" y="645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浦添市</a:t>
              </a:r>
            </a:p>
          </p:txBody>
        </p:sp>
        <p:sp>
          <p:nvSpPr>
            <p:cNvPr id="20574" name="WordArt 94">
              <a:extLst>
                <a:ext uri="{FF2B5EF4-FFF2-40B4-BE49-F238E27FC236}">
                  <a16:creationId xmlns:a16="http://schemas.microsoft.com/office/drawing/2014/main" id="{0D131DB2-E9EE-4091-BB67-0E1358BD65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8" y="64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浦添市</a:t>
              </a:r>
            </a:p>
          </p:txBody>
        </p:sp>
      </p:grpSp>
      <p:grpSp>
        <p:nvGrpSpPr>
          <p:cNvPr id="20575" name="Group 95">
            <a:extLst>
              <a:ext uri="{FF2B5EF4-FFF2-40B4-BE49-F238E27FC236}">
                <a16:creationId xmlns:a16="http://schemas.microsoft.com/office/drawing/2014/main" id="{DDBE880D-A71D-4A4C-B3E8-EABD03E004EB}"/>
              </a:ext>
            </a:extLst>
          </p:cNvPr>
          <p:cNvGrpSpPr>
            <a:grpSpLocks/>
          </p:cNvGrpSpPr>
          <p:nvPr/>
        </p:nvGrpSpPr>
        <p:grpSpPr bwMode="auto">
          <a:xfrm>
            <a:off x="7526338" y="5114925"/>
            <a:ext cx="223837" cy="71438"/>
            <a:chOff x="1536" y="805"/>
            <a:chExt cx="254" cy="81"/>
          </a:xfrm>
        </p:grpSpPr>
        <p:sp>
          <p:nvSpPr>
            <p:cNvPr id="20576" name="WordArt 96">
              <a:extLst>
                <a:ext uri="{FF2B5EF4-FFF2-40B4-BE49-F238E27FC236}">
                  <a16:creationId xmlns:a16="http://schemas.microsoft.com/office/drawing/2014/main" id="{CB8DB10B-FCC2-4431-A41C-8ED5A300C2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6" y="805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糸満市</a:t>
              </a:r>
            </a:p>
          </p:txBody>
        </p:sp>
        <p:sp>
          <p:nvSpPr>
            <p:cNvPr id="20577" name="WordArt 97">
              <a:extLst>
                <a:ext uri="{FF2B5EF4-FFF2-40B4-BE49-F238E27FC236}">
                  <a16:creationId xmlns:a16="http://schemas.microsoft.com/office/drawing/2014/main" id="{E824E360-3FD1-4555-9484-F30D9F30E2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6" y="80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糸満市</a:t>
              </a:r>
            </a:p>
          </p:txBody>
        </p:sp>
      </p:grpSp>
      <p:grpSp>
        <p:nvGrpSpPr>
          <p:cNvPr id="20578" name="Group 98">
            <a:extLst>
              <a:ext uri="{FF2B5EF4-FFF2-40B4-BE49-F238E27FC236}">
                <a16:creationId xmlns:a16="http://schemas.microsoft.com/office/drawing/2014/main" id="{C55F5F06-28E6-441D-AE09-BDC952275DAC}"/>
              </a:ext>
            </a:extLst>
          </p:cNvPr>
          <p:cNvGrpSpPr>
            <a:grpSpLocks/>
          </p:cNvGrpSpPr>
          <p:nvPr/>
        </p:nvGrpSpPr>
        <p:grpSpPr bwMode="auto">
          <a:xfrm>
            <a:off x="9056688" y="2686050"/>
            <a:ext cx="223837" cy="71438"/>
            <a:chOff x="1537" y="952"/>
            <a:chExt cx="254" cy="81"/>
          </a:xfrm>
        </p:grpSpPr>
        <p:sp>
          <p:nvSpPr>
            <p:cNvPr id="20579" name="WordArt 99">
              <a:extLst>
                <a:ext uri="{FF2B5EF4-FFF2-40B4-BE49-F238E27FC236}">
                  <a16:creationId xmlns:a16="http://schemas.microsoft.com/office/drawing/2014/main" id="{44C08CA9-5B36-4C16-8BD2-3E802AE1D6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952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名護市</a:t>
              </a:r>
            </a:p>
          </p:txBody>
        </p:sp>
        <p:sp>
          <p:nvSpPr>
            <p:cNvPr id="20580" name="WordArt 100">
              <a:extLst>
                <a:ext uri="{FF2B5EF4-FFF2-40B4-BE49-F238E27FC236}">
                  <a16:creationId xmlns:a16="http://schemas.microsoft.com/office/drawing/2014/main" id="{BA98C8E3-5F2C-4794-82D4-AD71C08691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953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名護市</a:t>
              </a:r>
            </a:p>
          </p:txBody>
        </p:sp>
      </p:grpSp>
      <p:grpSp>
        <p:nvGrpSpPr>
          <p:cNvPr id="20581" name="Group 101">
            <a:extLst>
              <a:ext uri="{FF2B5EF4-FFF2-40B4-BE49-F238E27FC236}">
                <a16:creationId xmlns:a16="http://schemas.microsoft.com/office/drawing/2014/main" id="{F15CF985-507B-4404-A5B2-1E8A5BEF6F87}"/>
              </a:ext>
            </a:extLst>
          </p:cNvPr>
          <p:cNvGrpSpPr>
            <a:grpSpLocks/>
          </p:cNvGrpSpPr>
          <p:nvPr/>
        </p:nvGrpSpPr>
        <p:grpSpPr bwMode="auto">
          <a:xfrm>
            <a:off x="8156575" y="4845050"/>
            <a:ext cx="223838" cy="71438"/>
            <a:chOff x="1537" y="1178"/>
            <a:chExt cx="254" cy="81"/>
          </a:xfrm>
        </p:grpSpPr>
        <p:sp>
          <p:nvSpPr>
            <p:cNvPr id="20582" name="WordArt 102">
              <a:extLst>
                <a:ext uri="{FF2B5EF4-FFF2-40B4-BE49-F238E27FC236}">
                  <a16:creationId xmlns:a16="http://schemas.microsoft.com/office/drawing/2014/main" id="{C6C6F4E1-E2A5-40DE-A7D4-E9D198F6EE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1178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南城市</a:t>
              </a:r>
            </a:p>
          </p:txBody>
        </p:sp>
        <p:sp>
          <p:nvSpPr>
            <p:cNvPr id="20583" name="WordArt 103">
              <a:extLst>
                <a:ext uri="{FF2B5EF4-FFF2-40B4-BE49-F238E27FC236}">
                  <a16:creationId xmlns:a16="http://schemas.microsoft.com/office/drawing/2014/main" id="{89FA7D04-A3B5-4736-81FC-1F77E41A73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117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南城市</a:t>
              </a:r>
            </a:p>
          </p:txBody>
        </p:sp>
      </p:grpSp>
      <p:grpSp>
        <p:nvGrpSpPr>
          <p:cNvPr id="20584" name="Group 104">
            <a:extLst>
              <a:ext uri="{FF2B5EF4-FFF2-40B4-BE49-F238E27FC236}">
                <a16:creationId xmlns:a16="http://schemas.microsoft.com/office/drawing/2014/main" id="{AF313ACC-A9B9-4C40-AE74-AA974F41F41D}"/>
              </a:ext>
            </a:extLst>
          </p:cNvPr>
          <p:cNvGrpSpPr>
            <a:grpSpLocks/>
          </p:cNvGrpSpPr>
          <p:nvPr/>
        </p:nvGrpSpPr>
        <p:grpSpPr bwMode="auto">
          <a:xfrm>
            <a:off x="10182225" y="1714500"/>
            <a:ext cx="223838" cy="71438"/>
            <a:chOff x="1538" y="1325"/>
            <a:chExt cx="254" cy="81"/>
          </a:xfrm>
        </p:grpSpPr>
        <p:sp>
          <p:nvSpPr>
            <p:cNvPr id="20585" name="WordArt 105">
              <a:extLst>
                <a:ext uri="{FF2B5EF4-FFF2-40B4-BE49-F238E27FC236}">
                  <a16:creationId xmlns:a16="http://schemas.microsoft.com/office/drawing/2014/main" id="{EE617BA3-B603-4B23-A93E-7A0C2AE56B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8" y="1325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国頭村</a:t>
              </a:r>
            </a:p>
          </p:txBody>
        </p:sp>
        <p:sp>
          <p:nvSpPr>
            <p:cNvPr id="20586" name="WordArt 106">
              <a:extLst>
                <a:ext uri="{FF2B5EF4-FFF2-40B4-BE49-F238E27FC236}">
                  <a16:creationId xmlns:a16="http://schemas.microsoft.com/office/drawing/2014/main" id="{9770B8DC-4903-4260-A279-AA452F5B39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8" y="132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国頭村</a:t>
              </a:r>
            </a:p>
          </p:txBody>
        </p:sp>
      </p:grpSp>
      <p:grpSp>
        <p:nvGrpSpPr>
          <p:cNvPr id="20587" name="Group 107">
            <a:extLst>
              <a:ext uri="{FF2B5EF4-FFF2-40B4-BE49-F238E27FC236}">
                <a16:creationId xmlns:a16="http://schemas.microsoft.com/office/drawing/2014/main" id="{4B37E0AC-0736-41D8-9615-746216ABB4A4}"/>
              </a:ext>
            </a:extLst>
          </p:cNvPr>
          <p:cNvGrpSpPr>
            <a:grpSpLocks/>
          </p:cNvGrpSpPr>
          <p:nvPr/>
        </p:nvGrpSpPr>
        <p:grpSpPr bwMode="auto">
          <a:xfrm>
            <a:off x="7842250" y="4054475"/>
            <a:ext cx="223838" cy="71438"/>
            <a:chOff x="1536" y="1485"/>
            <a:chExt cx="254" cy="81"/>
          </a:xfrm>
        </p:grpSpPr>
        <p:sp>
          <p:nvSpPr>
            <p:cNvPr id="20588" name="WordArt 108">
              <a:extLst>
                <a:ext uri="{FF2B5EF4-FFF2-40B4-BE49-F238E27FC236}">
                  <a16:creationId xmlns:a16="http://schemas.microsoft.com/office/drawing/2014/main" id="{4A93DA67-BD74-4F1C-AF1C-888173F1D2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6" y="1485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北谷町</a:t>
              </a:r>
            </a:p>
          </p:txBody>
        </p:sp>
        <p:sp>
          <p:nvSpPr>
            <p:cNvPr id="20589" name="WordArt 109">
              <a:extLst>
                <a:ext uri="{FF2B5EF4-FFF2-40B4-BE49-F238E27FC236}">
                  <a16:creationId xmlns:a16="http://schemas.microsoft.com/office/drawing/2014/main" id="{434CBB05-3410-4BB2-88D2-35A6F0DF3A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6" y="148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北谷町</a:t>
              </a:r>
            </a:p>
          </p:txBody>
        </p:sp>
      </p:grpSp>
      <p:grpSp>
        <p:nvGrpSpPr>
          <p:cNvPr id="20590" name="Group 110">
            <a:extLst>
              <a:ext uri="{FF2B5EF4-FFF2-40B4-BE49-F238E27FC236}">
                <a16:creationId xmlns:a16="http://schemas.microsoft.com/office/drawing/2014/main" id="{AB36F9B4-5756-48BF-8D42-16F05431682A}"/>
              </a:ext>
            </a:extLst>
          </p:cNvPr>
          <p:cNvGrpSpPr>
            <a:grpSpLocks/>
          </p:cNvGrpSpPr>
          <p:nvPr/>
        </p:nvGrpSpPr>
        <p:grpSpPr bwMode="auto">
          <a:xfrm>
            <a:off x="8607425" y="2190750"/>
            <a:ext cx="223838" cy="71438"/>
            <a:chOff x="1537" y="1859"/>
            <a:chExt cx="254" cy="81"/>
          </a:xfrm>
        </p:grpSpPr>
        <p:sp>
          <p:nvSpPr>
            <p:cNvPr id="20591" name="WordArt 111">
              <a:extLst>
                <a:ext uri="{FF2B5EF4-FFF2-40B4-BE49-F238E27FC236}">
                  <a16:creationId xmlns:a16="http://schemas.microsoft.com/office/drawing/2014/main" id="{1747DB4C-497E-4AAD-84E1-F810C25948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1859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本部町</a:t>
              </a:r>
            </a:p>
          </p:txBody>
        </p:sp>
        <p:sp>
          <p:nvSpPr>
            <p:cNvPr id="20592" name="WordArt 112">
              <a:extLst>
                <a:ext uri="{FF2B5EF4-FFF2-40B4-BE49-F238E27FC236}">
                  <a16:creationId xmlns:a16="http://schemas.microsoft.com/office/drawing/2014/main" id="{7DC3354B-E273-4EDA-A203-7FA74E7244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1860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本部町</a:t>
              </a:r>
            </a:p>
          </p:txBody>
        </p:sp>
      </p:grpSp>
      <p:grpSp>
        <p:nvGrpSpPr>
          <p:cNvPr id="20593" name="Group 113">
            <a:extLst>
              <a:ext uri="{FF2B5EF4-FFF2-40B4-BE49-F238E27FC236}">
                <a16:creationId xmlns:a16="http://schemas.microsoft.com/office/drawing/2014/main" id="{D82A1A7A-7371-47A4-BF9B-39771DED3B6D}"/>
              </a:ext>
            </a:extLst>
          </p:cNvPr>
          <p:cNvGrpSpPr>
            <a:grpSpLocks/>
          </p:cNvGrpSpPr>
          <p:nvPr/>
        </p:nvGrpSpPr>
        <p:grpSpPr bwMode="auto">
          <a:xfrm>
            <a:off x="8472488" y="3135313"/>
            <a:ext cx="223837" cy="71437"/>
            <a:chOff x="1538" y="2006"/>
            <a:chExt cx="254" cy="81"/>
          </a:xfrm>
        </p:grpSpPr>
        <p:sp>
          <p:nvSpPr>
            <p:cNvPr id="20594" name="WordArt 114">
              <a:extLst>
                <a:ext uri="{FF2B5EF4-FFF2-40B4-BE49-F238E27FC236}">
                  <a16:creationId xmlns:a16="http://schemas.microsoft.com/office/drawing/2014/main" id="{09C25531-00EE-4352-8433-C70BD2B5BA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8" y="2006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恩納村</a:t>
              </a:r>
            </a:p>
          </p:txBody>
        </p:sp>
        <p:sp>
          <p:nvSpPr>
            <p:cNvPr id="20595" name="WordArt 115">
              <a:extLst>
                <a:ext uri="{FF2B5EF4-FFF2-40B4-BE49-F238E27FC236}">
                  <a16:creationId xmlns:a16="http://schemas.microsoft.com/office/drawing/2014/main" id="{D2CC1C8B-86AE-428A-BC98-1E8140FCBF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8" y="2007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恩納村</a:t>
              </a:r>
            </a:p>
          </p:txBody>
        </p:sp>
      </p:grpSp>
      <p:grpSp>
        <p:nvGrpSpPr>
          <p:cNvPr id="20596" name="Group 116">
            <a:extLst>
              <a:ext uri="{FF2B5EF4-FFF2-40B4-BE49-F238E27FC236}">
                <a16:creationId xmlns:a16="http://schemas.microsoft.com/office/drawing/2014/main" id="{54E47904-BFE8-4740-AD24-A409D4918648}"/>
              </a:ext>
            </a:extLst>
          </p:cNvPr>
          <p:cNvGrpSpPr>
            <a:grpSpLocks/>
          </p:cNvGrpSpPr>
          <p:nvPr/>
        </p:nvGrpSpPr>
        <p:grpSpPr bwMode="auto">
          <a:xfrm>
            <a:off x="8202613" y="4305300"/>
            <a:ext cx="223837" cy="69850"/>
            <a:chOff x="4457" y="2383"/>
            <a:chExt cx="141" cy="44"/>
          </a:xfrm>
        </p:grpSpPr>
        <p:sp>
          <p:nvSpPr>
            <p:cNvPr id="20597" name="WordArt 117">
              <a:extLst>
                <a:ext uri="{FF2B5EF4-FFF2-40B4-BE49-F238E27FC236}">
                  <a16:creationId xmlns:a16="http://schemas.microsoft.com/office/drawing/2014/main" id="{717FCBD2-BE5B-47AF-88C4-28772B263A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57" y="2383"/>
              <a:ext cx="140" cy="4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中城村</a:t>
              </a:r>
            </a:p>
          </p:txBody>
        </p:sp>
        <p:sp>
          <p:nvSpPr>
            <p:cNvPr id="20598" name="WordArt 118">
              <a:extLst>
                <a:ext uri="{FF2B5EF4-FFF2-40B4-BE49-F238E27FC236}">
                  <a16:creationId xmlns:a16="http://schemas.microsoft.com/office/drawing/2014/main" id="{665AC300-D9B9-4571-AC3A-69D9EE7921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58" y="2383"/>
              <a:ext cx="140" cy="4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中城村</a:t>
              </a:r>
            </a:p>
          </p:txBody>
        </p:sp>
      </p:grpSp>
      <p:grpSp>
        <p:nvGrpSpPr>
          <p:cNvPr id="20599" name="Group 119">
            <a:extLst>
              <a:ext uri="{FF2B5EF4-FFF2-40B4-BE49-F238E27FC236}">
                <a16:creationId xmlns:a16="http://schemas.microsoft.com/office/drawing/2014/main" id="{E5091849-AD55-49BF-A42A-8244192B300F}"/>
              </a:ext>
            </a:extLst>
          </p:cNvPr>
          <p:cNvGrpSpPr>
            <a:grpSpLocks/>
          </p:cNvGrpSpPr>
          <p:nvPr/>
        </p:nvGrpSpPr>
        <p:grpSpPr bwMode="auto">
          <a:xfrm>
            <a:off x="5635625" y="2686050"/>
            <a:ext cx="223838" cy="71438"/>
            <a:chOff x="1537" y="2313"/>
            <a:chExt cx="254" cy="81"/>
          </a:xfrm>
        </p:grpSpPr>
        <p:sp>
          <p:nvSpPr>
            <p:cNvPr id="20600" name="WordArt 120">
              <a:extLst>
                <a:ext uri="{FF2B5EF4-FFF2-40B4-BE49-F238E27FC236}">
                  <a16:creationId xmlns:a16="http://schemas.microsoft.com/office/drawing/2014/main" id="{4D519B57-E57D-46CE-90F3-18105246DE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2313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粟国村</a:t>
              </a:r>
            </a:p>
          </p:txBody>
        </p:sp>
        <p:sp>
          <p:nvSpPr>
            <p:cNvPr id="20601" name="WordArt 121">
              <a:extLst>
                <a:ext uri="{FF2B5EF4-FFF2-40B4-BE49-F238E27FC236}">
                  <a16:creationId xmlns:a16="http://schemas.microsoft.com/office/drawing/2014/main" id="{773D773C-625D-4149-808F-6CC1FCA389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2314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粟国村</a:t>
              </a:r>
            </a:p>
          </p:txBody>
        </p:sp>
      </p:grpSp>
      <p:grpSp>
        <p:nvGrpSpPr>
          <p:cNvPr id="20602" name="Group 122">
            <a:extLst>
              <a:ext uri="{FF2B5EF4-FFF2-40B4-BE49-F238E27FC236}">
                <a16:creationId xmlns:a16="http://schemas.microsoft.com/office/drawing/2014/main" id="{50D74D81-3DE7-4A7A-A547-510B57ED0741}"/>
              </a:ext>
            </a:extLst>
          </p:cNvPr>
          <p:cNvGrpSpPr>
            <a:grpSpLocks/>
          </p:cNvGrpSpPr>
          <p:nvPr/>
        </p:nvGrpSpPr>
        <p:grpSpPr bwMode="auto">
          <a:xfrm>
            <a:off x="8066088" y="4486275"/>
            <a:ext cx="223837" cy="71438"/>
            <a:chOff x="1537" y="2539"/>
            <a:chExt cx="254" cy="81"/>
          </a:xfrm>
        </p:grpSpPr>
        <p:sp>
          <p:nvSpPr>
            <p:cNvPr id="20603" name="WordArt 123">
              <a:extLst>
                <a:ext uri="{FF2B5EF4-FFF2-40B4-BE49-F238E27FC236}">
                  <a16:creationId xmlns:a16="http://schemas.microsoft.com/office/drawing/2014/main" id="{11224915-F208-48F1-8438-5C30FAFAB3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2539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西原町</a:t>
              </a:r>
            </a:p>
          </p:txBody>
        </p:sp>
        <p:sp>
          <p:nvSpPr>
            <p:cNvPr id="20604" name="WordArt 124">
              <a:extLst>
                <a:ext uri="{FF2B5EF4-FFF2-40B4-BE49-F238E27FC236}">
                  <a16:creationId xmlns:a16="http://schemas.microsoft.com/office/drawing/2014/main" id="{810B20AA-F31F-4A1E-A141-CC528A5BB7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7" y="2540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西原町</a:t>
              </a:r>
            </a:p>
          </p:txBody>
        </p:sp>
      </p:grpSp>
      <p:grpSp>
        <p:nvGrpSpPr>
          <p:cNvPr id="20605" name="Group 125">
            <a:extLst>
              <a:ext uri="{FF2B5EF4-FFF2-40B4-BE49-F238E27FC236}">
                <a16:creationId xmlns:a16="http://schemas.microsoft.com/office/drawing/2014/main" id="{F08B3FF2-A653-465D-BBB2-390F565DE1AD}"/>
              </a:ext>
            </a:extLst>
          </p:cNvPr>
          <p:cNvGrpSpPr>
            <a:grpSpLocks/>
          </p:cNvGrpSpPr>
          <p:nvPr/>
        </p:nvGrpSpPr>
        <p:grpSpPr bwMode="auto">
          <a:xfrm>
            <a:off x="3432175" y="8715375"/>
            <a:ext cx="223838" cy="71438"/>
            <a:chOff x="1538" y="2686"/>
            <a:chExt cx="254" cy="81"/>
          </a:xfrm>
        </p:grpSpPr>
        <p:sp>
          <p:nvSpPr>
            <p:cNvPr id="20606" name="WordArt 126">
              <a:extLst>
                <a:ext uri="{FF2B5EF4-FFF2-40B4-BE49-F238E27FC236}">
                  <a16:creationId xmlns:a16="http://schemas.microsoft.com/office/drawing/2014/main" id="{5766E08D-FED9-4CA6-A005-062DAA9723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8" y="2686"/>
              <a:ext cx="254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竹富町</a:t>
              </a:r>
            </a:p>
          </p:txBody>
        </p:sp>
        <p:sp>
          <p:nvSpPr>
            <p:cNvPr id="20607" name="WordArt 127">
              <a:extLst>
                <a:ext uri="{FF2B5EF4-FFF2-40B4-BE49-F238E27FC236}">
                  <a16:creationId xmlns:a16="http://schemas.microsoft.com/office/drawing/2014/main" id="{21F1F317-0451-4526-88A6-B636D274B0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8" y="2687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竹富町</a:t>
              </a:r>
            </a:p>
          </p:txBody>
        </p:sp>
      </p:grpSp>
      <p:grpSp>
        <p:nvGrpSpPr>
          <p:cNvPr id="20608" name="Group 128">
            <a:extLst>
              <a:ext uri="{FF2B5EF4-FFF2-40B4-BE49-F238E27FC236}">
                <a16:creationId xmlns:a16="http://schemas.microsoft.com/office/drawing/2014/main" id="{8EF19E00-802C-4CD4-8B7D-B931B95EBA22}"/>
              </a:ext>
            </a:extLst>
          </p:cNvPr>
          <p:cNvGrpSpPr>
            <a:grpSpLocks/>
          </p:cNvGrpSpPr>
          <p:nvPr/>
        </p:nvGrpSpPr>
        <p:grpSpPr bwMode="auto">
          <a:xfrm>
            <a:off x="10136188" y="2414588"/>
            <a:ext cx="147637" cy="77787"/>
            <a:chOff x="1536" y="2913"/>
            <a:chExt cx="169" cy="89"/>
          </a:xfrm>
        </p:grpSpPr>
        <p:sp>
          <p:nvSpPr>
            <p:cNvPr id="20609" name="WordArt 129">
              <a:extLst>
                <a:ext uri="{FF2B5EF4-FFF2-40B4-BE49-F238E27FC236}">
                  <a16:creationId xmlns:a16="http://schemas.microsoft.com/office/drawing/2014/main" id="{1B3A69C5-74BE-4085-A666-39736BC40B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6" y="2913"/>
              <a:ext cx="169" cy="8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東村</a:t>
              </a:r>
            </a:p>
          </p:txBody>
        </p:sp>
        <p:sp>
          <p:nvSpPr>
            <p:cNvPr id="20610" name="WordArt 130">
              <a:extLst>
                <a:ext uri="{FF2B5EF4-FFF2-40B4-BE49-F238E27FC236}">
                  <a16:creationId xmlns:a16="http://schemas.microsoft.com/office/drawing/2014/main" id="{08572704-BA3C-4C07-B991-FD04A68C96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36" y="2914"/>
              <a:ext cx="169" cy="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東村</a:t>
              </a:r>
            </a:p>
          </p:txBody>
        </p:sp>
      </p:grpSp>
      <p:grpSp>
        <p:nvGrpSpPr>
          <p:cNvPr id="20611" name="Group 131">
            <a:extLst>
              <a:ext uri="{FF2B5EF4-FFF2-40B4-BE49-F238E27FC236}">
                <a16:creationId xmlns:a16="http://schemas.microsoft.com/office/drawing/2014/main" id="{9B327133-E636-47FB-A0AF-A34668E3DBC5}"/>
              </a:ext>
            </a:extLst>
          </p:cNvPr>
          <p:cNvGrpSpPr>
            <a:grpSpLocks/>
          </p:cNvGrpSpPr>
          <p:nvPr/>
        </p:nvGrpSpPr>
        <p:grpSpPr bwMode="auto">
          <a:xfrm>
            <a:off x="9010650" y="3135313"/>
            <a:ext cx="300038" cy="71437"/>
            <a:chOff x="2899" y="1325"/>
            <a:chExt cx="340" cy="81"/>
          </a:xfrm>
        </p:grpSpPr>
        <p:sp>
          <p:nvSpPr>
            <p:cNvPr id="20612" name="WordArt 132">
              <a:extLst>
                <a:ext uri="{FF2B5EF4-FFF2-40B4-BE49-F238E27FC236}">
                  <a16:creationId xmlns:a16="http://schemas.microsoft.com/office/drawing/2014/main" id="{8B894916-780D-4023-BDAA-94A6726FF4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9" y="1325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宜野座村</a:t>
              </a:r>
            </a:p>
          </p:txBody>
        </p:sp>
        <p:sp>
          <p:nvSpPr>
            <p:cNvPr id="20613" name="WordArt 133">
              <a:extLst>
                <a:ext uri="{FF2B5EF4-FFF2-40B4-BE49-F238E27FC236}">
                  <a16:creationId xmlns:a16="http://schemas.microsoft.com/office/drawing/2014/main" id="{BB43AFD8-6241-4569-BF9B-65768DA547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9" y="1326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宜野座村</a:t>
              </a:r>
            </a:p>
          </p:txBody>
        </p:sp>
      </p:grpSp>
      <p:grpSp>
        <p:nvGrpSpPr>
          <p:cNvPr id="20614" name="Group 134">
            <a:extLst>
              <a:ext uri="{FF2B5EF4-FFF2-40B4-BE49-F238E27FC236}">
                <a16:creationId xmlns:a16="http://schemas.microsoft.com/office/drawing/2014/main" id="{248BB8B2-25C4-486F-8144-268B226F840D}"/>
              </a:ext>
            </a:extLst>
          </p:cNvPr>
          <p:cNvGrpSpPr>
            <a:grpSpLocks/>
          </p:cNvGrpSpPr>
          <p:nvPr/>
        </p:nvGrpSpPr>
        <p:grpSpPr bwMode="auto">
          <a:xfrm>
            <a:off x="7766050" y="3873500"/>
            <a:ext cx="300038" cy="71438"/>
            <a:chOff x="2897" y="1485"/>
            <a:chExt cx="340" cy="81"/>
          </a:xfrm>
        </p:grpSpPr>
        <p:sp>
          <p:nvSpPr>
            <p:cNvPr id="20615" name="WordArt 135">
              <a:extLst>
                <a:ext uri="{FF2B5EF4-FFF2-40B4-BE49-F238E27FC236}">
                  <a16:creationId xmlns:a16="http://schemas.microsoft.com/office/drawing/2014/main" id="{F0444C4A-E196-433B-8A1B-D71FAB8AD8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7" y="1485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嘉手納町</a:t>
              </a:r>
            </a:p>
          </p:txBody>
        </p:sp>
        <p:sp>
          <p:nvSpPr>
            <p:cNvPr id="20616" name="WordArt 136">
              <a:extLst>
                <a:ext uri="{FF2B5EF4-FFF2-40B4-BE49-F238E27FC236}">
                  <a16:creationId xmlns:a16="http://schemas.microsoft.com/office/drawing/2014/main" id="{A1E2BA2F-BCE4-4EE3-AC5C-7762991B10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7" y="1486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嘉手納町</a:t>
              </a:r>
            </a:p>
          </p:txBody>
        </p:sp>
      </p:grpSp>
      <p:grpSp>
        <p:nvGrpSpPr>
          <p:cNvPr id="20617" name="Group 137">
            <a:extLst>
              <a:ext uri="{FF2B5EF4-FFF2-40B4-BE49-F238E27FC236}">
                <a16:creationId xmlns:a16="http://schemas.microsoft.com/office/drawing/2014/main" id="{658687A7-9BC6-43F9-9D76-587A876AF693}"/>
              </a:ext>
            </a:extLst>
          </p:cNvPr>
          <p:cNvGrpSpPr>
            <a:grpSpLocks/>
          </p:cNvGrpSpPr>
          <p:nvPr/>
        </p:nvGrpSpPr>
        <p:grpSpPr bwMode="auto">
          <a:xfrm>
            <a:off x="8156575" y="4125913"/>
            <a:ext cx="300038" cy="71437"/>
            <a:chOff x="2898" y="1632"/>
            <a:chExt cx="340" cy="81"/>
          </a:xfrm>
        </p:grpSpPr>
        <p:sp>
          <p:nvSpPr>
            <p:cNvPr id="20618" name="WordArt 138">
              <a:extLst>
                <a:ext uri="{FF2B5EF4-FFF2-40B4-BE49-F238E27FC236}">
                  <a16:creationId xmlns:a16="http://schemas.microsoft.com/office/drawing/2014/main" id="{E85BDDE5-4A60-4440-8748-1FCC06B99C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8" y="1632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北中城村</a:t>
              </a:r>
            </a:p>
          </p:txBody>
        </p:sp>
        <p:sp>
          <p:nvSpPr>
            <p:cNvPr id="20619" name="WordArt 139">
              <a:extLst>
                <a:ext uri="{FF2B5EF4-FFF2-40B4-BE49-F238E27FC236}">
                  <a16:creationId xmlns:a16="http://schemas.microsoft.com/office/drawing/2014/main" id="{1112B947-2254-478B-900E-A0794D9022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8" y="1633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北中城村</a:t>
              </a:r>
            </a:p>
          </p:txBody>
        </p:sp>
      </p:grpSp>
      <p:grpSp>
        <p:nvGrpSpPr>
          <p:cNvPr id="20620" name="Group 140">
            <a:extLst>
              <a:ext uri="{FF2B5EF4-FFF2-40B4-BE49-F238E27FC236}">
                <a16:creationId xmlns:a16="http://schemas.microsoft.com/office/drawing/2014/main" id="{C8DE0BA3-8B88-45E7-9AF5-3CE079ABFFC2}"/>
              </a:ext>
            </a:extLst>
          </p:cNvPr>
          <p:cNvGrpSpPr>
            <a:grpSpLocks/>
          </p:cNvGrpSpPr>
          <p:nvPr/>
        </p:nvGrpSpPr>
        <p:grpSpPr bwMode="auto">
          <a:xfrm>
            <a:off x="7705725" y="4710113"/>
            <a:ext cx="300038" cy="71437"/>
            <a:chOff x="2446" y="1925"/>
            <a:chExt cx="340" cy="81"/>
          </a:xfrm>
        </p:grpSpPr>
        <p:sp>
          <p:nvSpPr>
            <p:cNvPr id="20621" name="WordArt 141">
              <a:extLst>
                <a:ext uri="{FF2B5EF4-FFF2-40B4-BE49-F238E27FC236}">
                  <a16:creationId xmlns:a16="http://schemas.microsoft.com/office/drawing/2014/main" id="{177DED35-F0FE-4A4C-B2F9-45A81E4F9D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6" y="1925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南風原町</a:t>
              </a:r>
            </a:p>
          </p:txBody>
        </p:sp>
        <p:sp>
          <p:nvSpPr>
            <p:cNvPr id="20622" name="WordArt 142">
              <a:extLst>
                <a:ext uri="{FF2B5EF4-FFF2-40B4-BE49-F238E27FC236}">
                  <a16:creationId xmlns:a16="http://schemas.microsoft.com/office/drawing/2014/main" id="{D42B0A6A-EE2F-4D49-9D5B-8F30A2F09A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6" y="1926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南風原町</a:t>
              </a:r>
            </a:p>
          </p:txBody>
        </p:sp>
      </p:grpSp>
      <p:grpSp>
        <p:nvGrpSpPr>
          <p:cNvPr id="20623" name="Group 143">
            <a:extLst>
              <a:ext uri="{FF2B5EF4-FFF2-40B4-BE49-F238E27FC236}">
                <a16:creationId xmlns:a16="http://schemas.microsoft.com/office/drawing/2014/main" id="{59C22ACA-F984-4830-964B-E9F387A0E2A9}"/>
              </a:ext>
            </a:extLst>
          </p:cNvPr>
          <p:cNvGrpSpPr>
            <a:grpSpLocks/>
          </p:cNvGrpSpPr>
          <p:nvPr/>
        </p:nvGrpSpPr>
        <p:grpSpPr bwMode="auto">
          <a:xfrm>
            <a:off x="5726113" y="4575175"/>
            <a:ext cx="300037" cy="71438"/>
            <a:chOff x="2444" y="2085"/>
            <a:chExt cx="340" cy="81"/>
          </a:xfrm>
        </p:grpSpPr>
        <p:sp>
          <p:nvSpPr>
            <p:cNvPr id="20624" name="WordArt 144">
              <a:extLst>
                <a:ext uri="{FF2B5EF4-FFF2-40B4-BE49-F238E27FC236}">
                  <a16:creationId xmlns:a16="http://schemas.microsoft.com/office/drawing/2014/main" id="{72302C43-1F36-4198-A91A-D745751B36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4" y="2085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座間味村</a:t>
              </a:r>
            </a:p>
          </p:txBody>
        </p:sp>
        <p:sp>
          <p:nvSpPr>
            <p:cNvPr id="20625" name="WordArt 145">
              <a:extLst>
                <a:ext uri="{FF2B5EF4-FFF2-40B4-BE49-F238E27FC236}">
                  <a16:creationId xmlns:a16="http://schemas.microsoft.com/office/drawing/2014/main" id="{87AB5517-08B7-486F-872D-BE0965B202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4" y="2086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座間味村</a:t>
              </a:r>
            </a:p>
          </p:txBody>
        </p:sp>
      </p:grpSp>
      <p:grpSp>
        <p:nvGrpSpPr>
          <p:cNvPr id="20626" name="Group 146">
            <a:extLst>
              <a:ext uri="{FF2B5EF4-FFF2-40B4-BE49-F238E27FC236}">
                <a16:creationId xmlns:a16="http://schemas.microsoft.com/office/drawing/2014/main" id="{76B4D0D8-3DFA-4045-AE08-45E24F66A048}"/>
              </a:ext>
            </a:extLst>
          </p:cNvPr>
          <p:cNvGrpSpPr>
            <a:grpSpLocks/>
          </p:cNvGrpSpPr>
          <p:nvPr/>
        </p:nvGrpSpPr>
        <p:grpSpPr bwMode="auto">
          <a:xfrm>
            <a:off x="5140325" y="3765550"/>
            <a:ext cx="300038" cy="71438"/>
            <a:chOff x="2445" y="2232"/>
            <a:chExt cx="340" cy="81"/>
          </a:xfrm>
        </p:grpSpPr>
        <p:sp>
          <p:nvSpPr>
            <p:cNvPr id="20627" name="WordArt 147">
              <a:extLst>
                <a:ext uri="{FF2B5EF4-FFF2-40B4-BE49-F238E27FC236}">
                  <a16:creationId xmlns:a16="http://schemas.microsoft.com/office/drawing/2014/main" id="{211FEB59-4AC4-44D6-8111-7C42D2430A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5" y="2232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渡名喜村</a:t>
              </a:r>
            </a:p>
          </p:txBody>
        </p:sp>
        <p:sp>
          <p:nvSpPr>
            <p:cNvPr id="20628" name="WordArt 148">
              <a:extLst>
                <a:ext uri="{FF2B5EF4-FFF2-40B4-BE49-F238E27FC236}">
                  <a16:creationId xmlns:a16="http://schemas.microsoft.com/office/drawing/2014/main" id="{922A3CCF-010C-4591-9A29-A1DC1D45E0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45" y="2233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渡名喜村</a:t>
              </a:r>
            </a:p>
          </p:txBody>
        </p:sp>
      </p:grpSp>
      <p:grpSp>
        <p:nvGrpSpPr>
          <p:cNvPr id="20629" name="Group 149">
            <a:extLst>
              <a:ext uri="{FF2B5EF4-FFF2-40B4-BE49-F238E27FC236}">
                <a16:creationId xmlns:a16="http://schemas.microsoft.com/office/drawing/2014/main" id="{C71B76FB-9CE4-4936-9E3D-D83AA49A324F}"/>
              </a:ext>
            </a:extLst>
          </p:cNvPr>
          <p:cNvGrpSpPr>
            <a:grpSpLocks/>
          </p:cNvGrpSpPr>
          <p:nvPr/>
        </p:nvGrpSpPr>
        <p:grpSpPr bwMode="auto">
          <a:xfrm>
            <a:off x="10406063" y="4845050"/>
            <a:ext cx="300037" cy="71438"/>
            <a:chOff x="2899" y="1892"/>
            <a:chExt cx="340" cy="81"/>
          </a:xfrm>
        </p:grpSpPr>
        <p:sp>
          <p:nvSpPr>
            <p:cNvPr id="20630" name="WordArt 150">
              <a:extLst>
                <a:ext uri="{FF2B5EF4-FFF2-40B4-BE49-F238E27FC236}">
                  <a16:creationId xmlns:a16="http://schemas.microsoft.com/office/drawing/2014/main" id="{6850CFBB-2A4A-4AC8-A9C6-A3F62D260F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9" y="1892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南大東村</a:t>
              </a:r>
            </a:p>
          </p:txBody>
        </p:sp>
        <p:sp>
          <p:nvSpPr>
            <p:cNvPr id="20631" name="WordArt 151">
              <a:extLst>
                <a:ext uri="{FF2B5EF4-FFF2-40B4-BE49-F238E27FC236}">
                  <a16:creationId xmlns:a16="http://schemas.microsoft.com/office/drawing/2014/main" id="{27F84507-31B3-447F-A63D-D7D49A58B9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9" y="1893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南大東村</a:t>
              </a:r>
            </a:p>
          </p:txBody>
        </p:sp>
      </p:grpSp>
      <p:grpSp>
        <p:nvGrpSpPr>
          <p:cNvPr id="20632" name="Group 152">
            <a:extLst>
              <a:ext uri="{FF2B5EF4-FFF2-40B4-BE49-F238E27FC236}">
                <a16:creationId xmlns:a16="http://schemas.microsoft.com/office/drawing/2014/main" id="{465FE057-E53B-4936-9E7A-5244998359DF}"/>
              </a:ext>
            </a:extLst>
          </p:cNvPr>
          <p:cNvGrpSpPr>
            <a:grpSpLocks/>
          </p:cNvGrpSpPr>
          <p:nvPr/>
        </p:nvGrpSpPr>
        <p:grpSpPr bwMode="auto">
          <a:xfrm>
            <a:off x="10675938" y="4665663"/>
            <a:ext cx="300037" cy="71437"/>
            <a:chOff x="2897" y="2052"/>
            <a:chExt cx="340" cy="81"/>
          </a:xfrm>
        </p:grpSpPr>
        <p:sp>
          <p:nvSpPr>
            <p:cNvPr id="20633" name="WordArt 153">
              <a:extLst>
                <a:ext uri="{FF2B5EF4-FFF2-40B4-BE49-F238E27FC236}">
                  <a16:creationId xmlns:a16="http://schemas.microsoft.com/office/drawing/2014/main" id="{6B85A47C-17C5-4823-998F-62AC2034F6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7" y="2052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北大東村</a:t>
              </a:r>
            </a:p>
          </p:txBody>
        </p:sp>
        <p:sp>
          <p:nvSpPr>
            <p:cNvPr id="20634" name="WordArt 154">
              <a:extLst>
                <a:ext uri="{FF2B5EF4-FFF2-40B4-BE49-F238E27FC236}">
                  <a16:creationId xmlns:a16="http://schemas.microsoft.com/office/drawing/2014/main" id="{7C4AC9FF-D5C2-4605-9BEE-85F3AD89B2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7" y="2053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北大東村</a:t>
              </a:r>
            </a:p>
          </p:txBody>
        </p:sp>
      </p:grpSp>
      <p:grpSp>
        <p:nvGrpSpPr>
          <p:cNvPr id="20635" name="Group 155">
            <a:extLst>
              <a:ext uri="{FF2B5EF4-FFF2-40B4-BE49-F238E27FC236}">
                <a16:creationId xmlns:a16="http://schemas.microsoft.com/office/drawing/2014/main" id="{6858FDFF-713C-49F5-8C68-4A8C8A5EC6A2}"/>
              </a:ext>
            </a:extLst>
          </p:cNvPr>
          <p:cNvGrpSpPr>
            <a:grpSpLocks/>
          </p:cNvGrpSpPr>
          <p:nvPr/>
        </p:nvGrpSpPr>
        <p:grpSpPr bwMode="auto">
          <a:xfrm>
            <a:off x="8831263" y="363538"/>
            <a:ext cx="300037" cy="71437"/>
            <a:chOff x="2898" y="2199"/>
            <a:chExt cx="340" cy="81"/>
          </a:xfrm>
        </p:grpSpPr>
        <p:sp>
          <p:nvSpPr>
            <p:cNvPr id="20636" name="WordArt 156">
              <a:extLst>
                <a:ext uri="{FF2B5EF4-FFF2-40B4-BE49-F238E27FC236}">
                  <a16:creationId xmlns:a16="http://schemas.microsoft.com/office/drawing/2014/main" id="{BDD873A7-C499-4F52-90AE-FBE1FC1A66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8" y="2199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伊平屋村</a:t>
              </a:r>
            </a:p>
          </p:txBody>
        </p:sp>
        <p:sp>
          <p:nvSpPr>
            <p:cNvPr id="20637" name="WordArt 157">
              <a:extLst>
                <a:ext uri="{FF2B5EF4-FFF2-40B4-BE49-F238E27FC236}">
                  <a16:creationId xmlns:a16="http://schemas.microsoft.com/office/drawing/2014/main" id="{5088F212-E972-4A83-9712-F7A4886CB5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8" y="2200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伊平屋村</a:t>
              </a:r>
            </a:p>
          </p:txBody>
        </p:sp>
      </p:grpSp>
      <p:grpSp>
        <p:nvGrpSpPr>
          <p:cNvPr id="20638" name="Group 158">
            <a:extLst>
              <a:ext uri="{FF2B5EF4-FFF2-40B4-BE49-F238E27FC236}">
                <a16:creationId xmlns:a16="http://schemas.microsoft.com/office/drawing/2014/main" id="{869D14CC-F4DF-4869-884C-FBA6EE8AFB9E}"/>
              </a:ext>
            </a:extLst>
          </p:cNvPr>
          <p:cNvGrpSpPr>
            <a:grpSpLocks/>
          </p:cNvGrpSpPr>
          <p:nvPr/>
        </p:nvGrpSpPr>
        <p:grpSpPr bwMode="auto">
          <a:xfrm>
            <a:off x="8696325" y="930275"/>
            <a:ext cx="300038" cy="71438"/>
            <a:chOff x="2417" y="2459"/>
            <a:chExt cx="340" cy="81"/>
          </a:xfrm>
        </p:grpSpPr>
        <p:sp>
          <p:nvSpPr>
            <p:cNvPr id="20639" name="WordArt 159">
              <a:extLst>
                <a:ext uri="{FF2B5EF4-FFF2-40B4-BE49-F238E27FC236}">
                  <a16:creationId xmlns:a16="http://schemas.microsoft.com/office/drawing/2014/main" id="{8ABCC843-4495-44C9-923A-AA8B19C5A8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17" y="2459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伊是名村</a:t>
              </a:r>
            </a:p>
          </p:txBody>
        </p:sp>
        <p:sp>
          <p:nvSpPr>
            <p:cNvPr id="20640" name="WordArt 160">
              <a:extLst>
                <a:ext uri="{FF2B5EF4-FFF2-40B4-BE49-F238E27FC236}">
                  <a16:creationId xmlns:a16="http://schemas.microsoft.com/office/drawing/2014/main" id="{DC6B382B-0541-4C44-AB2D-31A21383B5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17" y="2460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伊是名村</a:t>
              </a:r>
            </a:p>
          </p:txBody>
        </p:sp>
      </p:grpSp>
      <p:grpSp>
        <p:nvGrpSpPr>
          <p:cNvPr id="20641" name="Group 161">
            <a:extLst>
              <a:ext uri="{FF2B5EF4-FFF2-40B4-BE49-F238E27FC236}">
                <a16:creationId xmlns:a16="http://schemas.microsoft.com/office/drawing/2014/main" id="{C0D23059-F58E-422A-8A44-EF3AF8FFE5E9}"/>
              </a:ext>
            </a:extLst>
          </p:cNvPr>
          <p:cNvGrpSpPr>
            <a:grpSpLocks/>
          </p:cNvGrpSpPr>
          <p:nvPr/>
        </p:nvGrpSpPr>
        <p:grpSpPr bwMode="auto">
          <a:xfrm>
            <a:off x="7886700" y="5133975"/>
            <a:ext cx="300038" cy="71438"/>
            <a:chOff x="2415" y="2619"/>
            <a:chExt cx="340" cy="81"/>
          </a:xfrm>
        </p:grpSpPr>
        <p:sp>
          <p:nvSpPr>
            <p:cNvPr id="20642" name="WordArt 162">
              <a:extLst>
                <a:ext uri="{FF2B5EF4-FFF2-40B4-BE49-F238E27FC236}">
                  <a16:creationId xmlns:a16="http://schemas.microsoft.com/office/drawing/2014/main" id="{9DA28006-5977-4DBB-B80E-71422D2EB6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15" y="2619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八重瀬町</a:t>
              </a:r>
            </a:p>
          </p:txBody>
        </p:sp>
        <p:sp>
          <p:nvSpPr>
            <p:cNvPr id="20643" name="WordArt 163">
              <a:extLst>
                <a:ext uri="{FF2B5EF4-FFF2-40B4-BE49-F238E27FC236}">
                  <a16:creationId xmlns:a16="http://schemas.microsoft.com/office/drawing/2014/main" id="{8D5456D7-D069-406A-B2C4-A94DA2B74E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15" y="2620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八重瀬町</a:t>
              </a:r>
            </a:p>
          </p:txBody>
        </p:sp>
      </p:grpSp>
      <p:grpSp>
        <p:nvGrpSpPr>
          <p:cNvPr id="20644" name="Group 164">
            <a:extLst>
              <a:ext uri="{FF2B5EF4-FFF2-40B4-BE49-F238E27FC236}">
                <a16:creationId xmlns:a16="http://schemas.microsoft.com/office/drawing/2014/main" id="{F476B6A3-58D0-4DBA-9DED-EDA9D9BC9F66}"/>
              </a:ext>
            </a:extLst>
          </p:cNvPr>
          <p:cNvGrpSpPr>
            <a:grpSpLocks/>
          </p:cNvGrpSpPr>
          <p:nvPr/>
        </p:nvGrpSpPr>
        <p:grpSpPr bwMode="auto">
          <a:xfrm>
            <a:off x="7345363" y="7096125"/>
            <a:ext cx="300037" cy="71438"/>
            <a:chOff x="2416" y="2766"/>
            <a:chExt cx="340" cy="81"/>
          </a:xfrm>
        </p:grpSpPr>
        <p:sp>
          <p:nvSpPr>
            <p:cNvPr id="20645" name="WordArt 165">
              <a:extLst>
                <a:ext uri="{FF2B5EF4-FFF2-40B4-BE49-F238E27FC236}">
                  <a16:creationId xmlns:a16="http://schemas.microsoft.com/office/drawing/2014/main" id="{46AB9F8A-5351-46A9-8DF7-5AF378AA62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16" y="2766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多良間村</a:t>
              </a:r>
            </a:p>
          </p:txBody>
        </p:sp>
        <p:sp>
          <p:nvSpPr>
            <p:cNvPr id="20646" name="WordArt 166">
              <a:extLst>
                <a:ext uri="{FF2B5EF4-FFF2-40B4-BE49-F238E27FC236}">
                  <a16:creationId xmlns:a16="http://schemas.microsoft.com/office/drawing/2014/main" id="{C9C6A1BC-EE4B-445C-B21B-29AAF0FE40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16" y="2767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多良間村</a:t>
              </a:r>
            </a:p>
          </p:txBody>
        </p:sp>
      </p:grpSp>
      <p:grpSp>
        <p:nvGrpSpPr>
          <p:cNvPr id="20647" name="Group 167">
            <a:extLst>
              <a:ext uri="{FF2B5EF4-FFF2-40B4-BE49-F238E27FC236}">
                <a16:creationId xmlns:a16="http://schemas.microsoft.com/office/drawing/2014/main" id="{5D4B2E68-D763-4105-BFF2-1D3D378D826D}"/>
              </a:ext>
            </a:extLst>
          </p:cNvPr>
          <p:cNvGrpSpPr>
            <a:grpSpLocks/>
          </p:cNvGrpSpPr>
          <p:nvPr/>
        </p:nvGrpSpPr>
        <p:grpSpPr bwMode="auto">
          <a:xfrm>
            <a:off x="3386138" y="3944938"/>
            <a:ext cx="300037" cy="71437"/>
            <a:chOff x="2868" y="2586"/>
            <a:chExt cx="340" cy="81"/>
          </a:xfrm>
        </p:grpSpPr>
        <p:sp>
          <p:nvSpPr>
            <p:cNvPr id="20648" name="WordArt 168">
              <a:extLst>
                <a:ext uri="{FF2B5EF4-FFF2-40B4-BE49-F238E27FC236}">
                  <a16:creationId xmlns:a16="http://schemas.microsoft.com/office/drawing/2014/main" id="{CEB194B1-EA2C-4B7D-8CA7-8CE4495ACF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68" y="2586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久米島町</a:t>
              </a:r>
            </a:p>
          </p:txBody>
        </p:sp>
        <p:sp>
          <p:nvSpPr>
            <p:cNvPr id="20649" name="WordArt 169">
              <a:extLst>
                <a:ext uri="{FF2B5EF4-FFF2-40B4-BE49-F238E27FC236}">
                  <a16:creationId xmlns:a16="http://schemas.microsoft.com/office/drawing/2014/main" id="{08441F27-5F05-45BA-BD10-D9B6217EBE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68" y="2587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久米島町</a:t>
              </a:r>
            </a:p>
          </p:txBody>
        </p:sp>
      </p:grpSp>
      <p:grpSp>
        <p:nvGrpSpPr>
          <p:cNvPr id="20650" name="Group 170">
            <a:extLst>
              <a:ext uri="{FF2B5EF4-FFF2-40B4-BE49-F238E27FC236}">
                <a16:creationId xmlns:a16="http://schemas.microsoft.com/office/drawing/2014/main" id="{B72966EA-6C86-4747-B716-4C29F8176DAD}"/>
              </a:ext>
            </a:extLst>
          </p:cNvPr>
          <p:cNvGrpSpPr>
            <a:grpSpLocks/>
          </p:cNvGrpSpPr>
          <p:nvPr/>
        </p:nvGrpSpPr>
        <p:grpSpPr bwMode="auto">
          <a:xfrm>
            <a:off x="1014413" y="9004300"/>
            <a:ext cx="300037" cy="71438"/>
            <a:chOff x="2869" y="2733"/>
            <a:chExt cx="340" cy="81"/>
          </a:xfrm>
        </p:grpSpPr>
        <p:sp>
          <p:nvSpPr>
            <p:cNvPr id="20651" name="WordArt 171">
              <a:extLst>
                <a:ext uri="{FF2B5EF4-FFF2-40B4-BE49-F238E27FC236}">
                  <a16:creationId xmlns:a16="http://schemas.microsoft.com/office/drawing/2014/main" id="{4037C43D-E6DF-43DD-A7F7-E95856AFDB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69" y="2733"/>
              <a:ext cx="340" cy="8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与那国町</a:t>
              </a:r>
            </a:p>
          </p:txBody>
        </p:sp>
        <p:sp>
          <p:nvSpPr>
            <p:cNvPr id="20652" name="WordArt 172">
              <a:extLst>
                <a:ext uri="{FF2B5EF4-FFF2-40B4-BE49-F238E27FC236}">
                  <a16:creationId xmlns:a16="http://schemas.microsoft.com/office/drawing/2014/main" id="{FDC25ECA-017A-4846-8101-2A0447487A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69" y="2734"/>
              <a:ext cx="34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与那国町</a:t>
              </a:r>
            </a:p>
          </p:txBody>
        </p:sp>
      </p:grpSp>
      <p:grpSp>
        <p:nvGrpSpPr>
          <p:cNvPr id="20653" name="Group 173">
            <a:extLst>
              <a:ext uri="{FF2B5EF4-FFF2-40B4-BE49-F238E27FC236}">
                <a16:creationId xmlns:a16="http://schemas.microsoft.com/office/drawing/2014/main" id="{14A9F55B-C497-49BD-9496-FAF98635CF78}"/>
              </a:ext>
            </a:extLst>
          </p:cNvPr>
          <p:cNvGrpSpPr>
            <a:grpSpLocks/>
          </p:cNvGrpSpPr>
          <p:nvPr/>
        </p:nvGrpSpPr>
        <p:grpSpPr bwMode="auto">
          <a:xfrm>
            <a:off x="8066088" y="3765550"/>
            <a:ext cx="222250" cy="71438"/>
            <a:chOff x="4301" y="1436"/>
            <a:chExt cx="140" cy="45"/>
          </a:xfrm>
        </p:grpSpPr>
        <p:sp>
          <p:nvSpPr>
            <p:cNvPr id="20654" name="WordArt 174">
              <a:extLst>
                <a:ext uri="{FF2B5EF4-FFF2-40B4-BE49-F238E27FC236}">
                  <a16:creationId xmlns:a16="http://schemas.microsoft.com/office/drawing/2014/main" id="{0B76DEF5-3042-4DF4-91A0-6767A2CE75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01" y="1436"/>
              <a:ext cx="140" cy="44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沖縄市</a:t>
              </a:r>
            </a:p>
          </p:txBody>
        </p:sp>
        <p:sp>
          <p:nvSpPr>
            <p:cNvPr id="20655" name="WordArt 175">
              <a:extLst>
                <a:ext uri="{FF2B5EF4-FFF2-40B4-BE49-F238E27FC236}">
                  <a16:creationId xmlns:a16="http://schemas.microsoft.com/office/drawing/2014/main" id="{46211E92-5F0C-456B-BDD7-CE72A3E7FC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01" y="1437"/>
              <a:ext cx="140" cy="4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沖縄市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2900</TotalTime>
  <Words>704</Words>
  <PresentationFormat>A3 297x420 mm</PresentationFormat>
  <Paragraphs>656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沖縄県の地図</dc:title>
  <dc:subject>沖縄県の地図</dc:subject>
  <dc:creator>digipot.net</dc:creator>
  <cp:revision>1</cp:revision>
  <dcterms:created xsi:type="dcterms:W3CDTF">2011-09-01T12:09:10Z</dcterms:created>
  <dcterms:modified xsi:type="dcterms:W3CDTF">2019-01-28T01:56:07Z</dcterms:modified>
  <cp:version>1</cp:version>
</cp:coreProperties>
</file>